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2" r:id="rId6"/>
    <p:sldId id="270" r:id="rId7"/>
    <p:sldId id="271" r:id="rId8"/>
    <p:sldId id="261" r:id="rId9"/>
    <p:sldId id="264" r:id="rId10"/>
    <p:sldId id="263" r:id="rId11"/>
    <p:sldId id="272" r:id="rId12"/>
    <p:sldId id="273" r:id="rId13"/>
    <p:sldId id="265" r:id="rId14"/>
    <p:sldId id="267" r:id="rId15"/>
    <p:sldId id="268" r:id="rId16"/>
    <p:sldId id="266" r:id="rId17"/>
    <p:sldId id="274" r:id="rId18"/>
    <p:sldId id="276" r:id="rId19"/>
    <p:sldId id="269" r:id="rId2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951-6672-449F-836B-F9CCFE8C94FE}" type="datetimeFigureOut">
              <a:rPr lang="es-EC" smtClean="0"/>
              <a:t>12/12/2016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0309-EB77-4D61-A13C-9232E04511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491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951-6672-449F-836B-F9CCFE8C94FE}" type="datetimeFigureOut">
              <a:rPr lang="es-EC" smtClean="0"/>
              <a:t>12/12/2016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0309-EB77-4D61-A13C-9232E04511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697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951-6672-449F-836B-F9CCFE8C94FE}" type="datetimeFigureOut">
              <a:rPr lang="es-EC" smtClean="0"/>
              <a:t>12/12/2016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0309-EB77-4D61-A13C-9232E04511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842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951-6672-449F-836B-F9CCFE8C94FE}" type="datetimeFigureOut">
              <a:rPr lang="es-EC" smtClean="0"/>
              <a:t>12/12/2016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0309-EB77-4D61-A13C-9232E04511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377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951-6672-449F-836B-F9CCFE8C94FE}" type="datetimeFigureOut">
              <a:rPr lang="es-EC" smtClean="0"/>
              <a:t>12/12/2016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0309-EB77-4D61-A13C-9232E04511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631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951-6672-449F-836B-F9CCFE8C94FE}" type="datetimeFigureOut">
              <a:rPr lang="es-EC" smtClean="0"/>
              <a:t>12/12/2016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0309-EB77-4D61-A13C-9232E04511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338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951-6672-449F-836B-F9CCFE8C94FE}" type="datetimeFigureOut">
              <a:rPr lang="es-EC" smtClean="0"/>
              <a:t>12/12/2016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0309-EB77-4D61-A13C-9232E04511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880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951-6672-449F-836B-F9CCFE8C94FE}" type="datetimeFigureOut">
              <a:rPr lang="es-EC" smtClean="0"/>
              <a:t>12/12/2016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0309-EB77-4D61-A13C-9232E04511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918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951-6672-449F-836B-F9CCFE8C94FE}" type="datetimeFigureOut">
              <a:rPr lang="es-EC" smtClean="0"/>
              <a:t>12/12/2016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0309-EB77-4D61-A13C-9232E04511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209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951-6672-449F-836B-F9CCFE8C94FE}" type="datetimeFigureOut">
              <a:rPr lang="es-EC" smtClean="0"/>
              <a:t>12/12/2016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0309-EB77-4D61-A13C-9232E04511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059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951-6672-449F-836B-F9CCFE8C94FE}" type="datetimeFigureOut">
              <a:rPr lang="es-EC" smtClean="0"/>
              <a:t>12/12/2016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0309-EB77-4D61-A13C-9232E04511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601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5F951-6672-449F-836B-F9CCFE8C94FE}" type="datetimeFigureOut">
              <a:rPr lang="es-EC" smtClean="0"/>
              <a:t>12/12/2016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A0309-EB77-4D61-A13C-9232E04511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961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350">
              <a:srgbClr val="FFFF00"/>
            </a:gs>
            <a:gs pos="0">
              <a:srgbClr val="FFC000"/>
            </a:gs>
            <a:gs pos="50000">
              <a:srgbClr val="CCFF6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382144"/>
            <a:ext cx="7164288" cy="2495128"/>
          </a:xfrm>
        </p:spPr>
        <p:txBody>
          <a:bodyPr anchor="ctr">
            <a:noAutofit/>
          </a:bodyPr>
          <a:lstStyle/>
          <a:p>
            <a:r>
              <a:rPr lang="es-EC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 T A L O G O</a:t>
            </a:r>
          </a:p>
          <a:p>
            <a:r>
              <a:rPr lang="es-EC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 M I O N </a:t>
            </a:r>
            <a:endParaRPr lang="es-EC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http://www.jktyreperu.com/IMAGENES/BANER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4" b="32270"/>
          <a:stretch/>
        </p:blipFill>
        <p:spPr bwMode="auto">
          <a:xfrm>
            <a:off x="-745" y="10885"/>
            <a:ext cx="9144745" cy="24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ecedeno\Pictures\CONAU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8" b="36275"/>
          <a:stretch/>
        </p:blipFill>
        <p:spPr bwMode="auto">
          <a:xfrm>
            <a:off x="4860032" y="5949280"/>
            <a:ext cx="4264570" cy="8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3" descr="data:image/jpeg;base64,/9j/4AAQSkZJRgABAQAAAQABAAD/2wCEAAkGBxQTEhUUEhMWFBQUFBcVFxcVFRYUFxUUFBUWFhQUFRQYHCggGBolHBQUITEhJSksLi4uFx8zODMsNygtLisBCgoKDg0OGhAQGiwkHBwsLCwsLCwsLCwsLCwsLCwsLCwsLCwsLCwsLCwsLCwsLSwsLCwsLCwsLCwsLCwsLCwsLP/AABEIAKsBJgMBEQACEQEDEQH/xAAbAAACAwEBAQAAAAAAAAAAAAADBAIFBgEAB//EAEUQAAIBAgMECAIHBgQEBwAAAAECAAMRBBIhBTFBUQYTImFxgZGhMtEHI0JSscHwFGKCkqKyFXJz4SQzQ6NTVIOTwtLx/8QAGwEBAQEBAQEBAQAAAAAAAAAAAAECAwQFBgf/xAA7EQACAgECBQAIAwYEBwAAAAAAAQIRAwQhBRIxQVETFiJTYaKx0hQycUKBkaHR8AYVI8EkUmJygpLh/9oADAMBAAIRAxEAPwDbrBkIogE8stkokBAokBIWiVpbIzgWUElgUEEhQimKKdLQCStFCwokKcNWAIYrbCI6U2YBnNhvsLg2ubWFzYa85drG40xPGUhAPaARL3gBqac4IEFMcoB4pABPR5QBatT7oIxd075qzNAhWtxiiWFXE+ElFsYFWQ0eLCARcDhBGgHVEy2SjzUO+LHKB6oiWyUeZTIU91UCiDUuYiyUAegOUtihZ8NNWZ5S2VZwO9BVWLAQCLKSCwSiQEFO5ZQeyy2Q9aUhICAdgHLGATuBv0kKcNW/hIUjcyoGB6TbSIxvVrYrnQWte7EKN/tAPpnVjhICDURLYBnD98Eoj1RlFHLkQDwqwQ4a8A4TfdPLqtZg0sVLNKk/76Lc1GDlsgT4c8p4fWHh3vPll9pr8Pk8AGwJ5e4l9YeHe9+WX2k/DT8AjgH4D3EesPDve/LL7TP4bJ4+hJcJU/RHzj1h4b7z5ZfaFp8vj6Exh3+77j5yesHDve/LL7TXoMvj6HRRqD7PuPnHrBw73nyy+0egy+PoSNOpy9x849YOHe8+WX2j0GXx9CPU1Pu+4+cesHDve/LL7R6DJ4+hw4d/u+4+cesHDve/LL7R+HyeAVXCVOC+6/OPWHh3vfll9o/D5PH0PU8LUH2fdfnHrBw73vyy+0n4fJ4+gTqKn3fdfnJ6wcO978svtL6DJ4+hB8I/BfdfnL6wcO978svtH4fJ4+gA4Gr93+pfnL6w8O978svtJ+HyePoOLTn0wFVILQQJBaPZIJR3LKKPWlIdgHQIB0iUhy0pCvxu0wvZTtN7DxkKZHGY6qtQsKjX466fynSVIje4bC9K2U2qLmHNND/KdD6wSzSbL29RqfC4vvKnstpv7J18xIasxGyqP7RtJCdQKjVT/Bdh/VlEIp9UzyAiakAgcRAInEyksG1a8oBFoIeSnmM+bxLieLQ4+aW8n0j5/ovj/A3jxubKLpp0oXBIKdIBsTUByKfhRR8VeryQe50HEj8dpdPm4tnefUP2F1/2jH+/i9z6OLFzSWPH18+F3bMjsfpftGqQMyuahC0lFJULAi+c3vbMAxF9yg1G0Cq/1M/CdBjTk1Sj1fM3+793f41Fb248ck6m1jdrs66n0/AU6i01FZw9S3aZVyrmOpCrwUbhfXTWfkNRLHLI3ijUeyu3+/4naN1uYb6VunL4AUqWGK9fUOdswDBKQuB2TxZt3+Rp97gPCIavmyZl7C2Xa3/8X1OObK47IzG0un20kFCihV8U1Prq/wBUtqS1LGlTYGwTKlnYtu6yxOk+vi4LoJOeRx9hOo7veur6729kl4+JzeWey7je0vpd6mglOnlxOLyfW1LZKC1De6qF1qZTpcWBte5nnx/4ajkzOcvYx3tHrJry76X/ABXhFedpV3FOiH0hYrEu37TjKdCnTRqjZcNncoguxBClVHC51uQADed9bwXS4YJ4sPNJul7TS3/fb/d2vdGY5ZN7s2g+lLZf/mT/AOzW/wDpPhP/AA7rm/yL/wBkd/TwGn+kLACitc1XFF3amr9RWyl1AJW+TfY+djyNua4DrHN40lzJXXMrp9y+mjVjydLsGcL+19eooXIztdSWUkFQhGYtputc755nwrVLP+H5Pb/lT730ovpI1diWL+kLAUlRqlV0FVcyZqNYFlGmcLkvlPA2sbG26emHAdZNtRSfLs/aWz8fqR5oog/0jYALnNWoEsDmOGxAWx3HN1dtbiVcA1jfKkr/AO5E9NEe2f0ywVahVxFOuGpUBeqSrqU0uOyygm/CwNzoJ5svCdViywxTh7U+m6d/38TSyxavwIYf6SNn1L9XVqPbflw+Ia3jZJ6ZcA1sfzJL/wAkZWaJc7F29RxWbqS5yWzZ6VWl8V7W6xRfcd08Wq0GXTJekrfw0/objNS6DdBbgHun9Ss8NBgkFokFgUeywKPZZbJRwrBGiOWaMnQIB0mwudBKQqMfjWbROyvE8T4chJZSoqdkSoGdxVS5Jm6OViDLeSgM4PAnMCVIA7Wo003Wv32mX0NInsvGPQqmrTtcgr2hcFSQSNCDwEtFbNhgOliNpUUoeY7a+2o9IJZbJi1cXVgRzBvBQbVIBHrRAIGtAs8a0EsS6S0MVicP1ODenRLaVGdnDZOK08im2bUFr3A8bj8TqsEdDrHqNZzZE/ytJVfiVtU12VU+vwPbjlzxSj+9HyTpdsPFbONOpXp0q1F3XOyNVYPlNxRqNU7Sgi9uB79RPtaDXabXKUcTaklsmkmr7qtv77HbNqJRhyRiop9avf4Nts1fQLb1FKvWMQy1lyis2jUmBGcONyhmKZ7fCcm+mUKfM4vo8uXFyR2cd+Xs/Ffpvy+Vf7V358UknbNl0zbaGSmNmhM5Yl2qFLBQNFCtvuTe/DL3z89w1aFSk9Y3XZK/47HfJz/smAwX0c46vimxe0mSqy9vqgwJrMg+rpEgBKdO4APdw1vP0WTjujxYVg0trtdP2U+r8t/79zgsU27kH6HfR/ijj6mJ2hkZWFQuquHFV6mhpuo+xZibdyiZ4jxrBHSrDprT2q01SXdN9y48TcrkVfSb6I6y18+AKPSY5glRlBpkH4Tm0deV/A33n0aL/EWOWKtSmpLbZOn8duj+H8PhmeF37JvNj9GqYwr9ds3DJiMmVqaFOrrMtmQZr9lS6qbHcRxtPiajXz/ER9Hnk8d3bTtLv2327o6qC5d1uZHoP9F1RcS1XaFOkaYVstMMrKztpqo0CqLm3O3KfU4nx+EsHJpW+bzVUv3+Tnjwu/aNr0y6Nips18JhKFPUr1aXFNaZz5jUB5/F45uV58ThuvcNatRqJvo7dW3tVf34O2SHs8sUZ36OPo16i9TH01eor3pJm6xE0F6mXcWJAGu7IJ9Li/HvS1DSyaTXtOqf6ea/qc8eGt5FXtnoBjsftLr8Uqph2qAG1QMyUE3IAD8RA4cWJnq0/GdFo9J6LC25JeHvJ9/4/wAjLxTlK2e6WfRztAuUwuJqVsIbEUq2Ie1MKQVplWNmUWFj3d1zNDx3RcvPmgo5O7Uevxtb79xLFLougxtrofjHwFPC4bBUcNmfPictYFarJ/y8rMxYre5s24gWvvmcHFdJHVSz5crltUfZ/Kn16JK/ig8cuWkit2J0B2hh0IGGRmJ1dcbUokgfCCKbAG2vrPRqONaLK1/qNJduS/qiLFNdj6x0a2caGHRGvnIzODUerZ2AzAO5JIG7yn5HiGpWfO5R/Ktlslt+iPVCNIa2M+amp7p/T4u0eeUaZYinKZol1cFOGnAoiactmWiBWVGWjmWaM0DquFGstmSvrkvv3cBIWhaqkIhXY5NJpEl0KIYIs1uZm7OQ/Swap8I157zMgljcSxpkE6aeusncsfIrsithCuStcPcnMCRv3d0tMjmr3IY2lSpuAH7LfC+9SO8jVT5GUnMrPXZdQf4lNx/MJDSYzQ2q/Htfj6iC2WlMsQDuuL6wUOlM84AVVA4wKCU2sbics+DHnxvHkVxfUqbi7Qxi6VLEUmpVlDI4ysrbiO7lzB3gifhcvBNdo9Tz6VOSW6aq/wBGvr2f8j2rNCUfaM9gPo92fRv1auM1rjrXIuL2ax4i7DwZgbhiD7J5OOTrmx9PhH+v90n1SZn/AEV3NNgaSUaa00Y5VFlzMWIXguY6kDcL8AJ8rPwniOabySxbvrVL/c6Ry40qsJWqAqQrhSQQDa9jwNjvmcXBddGalLC2k91aV/C7K80Guohs3BCijqtUEtuOW2U2sNL3a3edwAn0tdpddq8sJy07qPVcy33v9Ff6eWc4ThFNcwqNjIGQ9aLUwq5cu9Vs1jrxcFj42nrcuIOE4/h3c23fMtm9tv0jsv0szeO17RBNjgKfrlLsVJOTRgrlzmGbUliNb7habcta5r/hpcsU6XMrVxUVT7JLtXV2Lh/zBqWzFD0z1ilaQ4rcs1yzEkkgEsb3AvwnHJDXzxZI+gknk/6lSWyS2puo7U3XegpY017XQBW2MhphRURTmZmIT4mN8unBVDNYd/Cd8UtfHM8ksEmqUYrmWyVX36yaVsjcKrmJ4nZqte1VQC6kix/5dNctNNeV2M54IazHTenk2otdY/mk7lLr32S8IrlB/tDGEw4Wq9TOuoyqAD2RoF1OoFgBYab55tTpNbl00MCwy2dydrfz3pu3dvfsWOSCbfMCTCL1dNHqIctQu5F7ve5I8yde6dZYNYs2TLiwyXNBRirjtVLz2S2+O5OeFJOSPYFFp1DUaqpvm0GYCzG438gFAHiZnWaTV5sCwwwSVVu+Xql+vfdt+aQjkgpW5FqNoU/vifE/yLiHun/L+p2/EY/JE7SpD/qLH+Q8Q90/5f1H4jH5IbA0uvf+M/oGOW5vLHay+CTseayQWBZ7LAsiUlBBqcqMsDVFpbJVidRJBQJkmjItWWCMr8auk0jnLoI0KGpP61mjmEYwGVW1UfKdDl3m3fovraTuVJ0ZKqVzasVvwI113dx87TVnNxbexdYHCYVharWqIeAYoCx45EAJPjFlUPI9/hrUinUA1lqX+s1Tq7DQNrYG+lzceEy2+x0hGO7d9AdetVRjnpMtrXIsQPEr2ZTKZd4DHCooNzficul/HdBpMsES/f5waGEUd0AncQCKVNdxgWE6w8oFni/hKQ4WgECYIcMA5mgWcLy0QgTABs5lMti9V24SqjLsSq12HCaSRltga2L075aI5CyVSTvsJqiBeuBkpls2mDXLU8RPhp1I/RTV4zQJPYfPZPLBmz2WBZwiUtkHEGrFqiwUWqLBGCYTRhidbfKjLEcQLzSObF2dVGpA3n0lJQIkHdf0tBKKza2IbKoQfFVt/AmhY6d59Jh32O0FH9rsjGbQrqK1Zja1JAOfbewH9x9J0OTI7NZamqE5l3WB0PO9ret4Mq11LfZHTinhS1Gujt2y3WIBuex1QnTW5sCd8ydE7RpsFtzBYkg06tMvyJ6up4WNmPlApDON2aGdGzEBb3Xg1+dtx74CtdAQSpTdRTUZNSWLEkW4WvL+hEkrs9W6QLcqinMpsbr3XIHM7oveh2uxyhtMsha1tbSiwuExJIJtxgWHzEwQ8EMAmKRgExQgHeplsEepiyHDRiwc6qAeNGCEGw0tigbYIGWzPKKVtmAyqRlwAf4QJedk5Cf+HW3RzF5TSuLEHvnwpunZ99bpot8JiVItex753x54Pa9zxZMck7GxPStzgdtKLImCg2g0herJZ0FqkpGAqSowxCuZpGGV1SVGGJYxuHgP/k3sJojOu+UX5C/pDMrqUz4u7KttyZR3km5I9TItjfU+e7bdlpuGFnqYhiw4gJew9T7SsiH+i91U6/GG00tZQLHne7GWKMZGUe1SGqvcfaI9NPyhlx/lRXvhxwPrrJR0LLZ23cXh/wDlVnA+6TnXwyvcDyihZqNm/SfUXTEUFccWpko38jXBPmJAanZnSXB4q2SoEqH7FQBH8BfRvImaI42PYqhV0CuAo3gjuO4wZj7J1K5VQCeHvNUZbJrjjzlozzB6e0O+OUcw1TxoMUXmGExAihzBBUEg5iQqxQs91kULPdaIoWeDiKFnc8ULPFxFCyJqCKFkS4ihYMtFCx7E1wd3Az4GeV9D78INdRnDXPC8865m9jnkqi3wvfPp6ZpfmPBkJ1XI3TrlyNP2TMYp9RZ8db4lPlrOX4pr80TssF9GR/b0O4+uk6LPCXRl9BNdhetiRLzIvIKPjBNpmXEBVxgm0c2hSpWBmkYaFnImjAjWte9txmkYYHFv2T39/n+UjCMNidt07/W0y2ViUKnW1yRx4XlCkB2hsjEM+ZsN1lFrNZaiZk00ZSDe9ja1iDykbVmlfcscPglpJbUWVQAwseLtfv7XD7s3E8+VbWYzEUTmN9CWJ17zwPGGjpGSrYhUwNQAMUOXfe2lvGSiqaewCKNBcNQzuBa+hO6/tBJOkDq4HU5T5HdFF5i92JtjF0eyKhKD7LnOvlfUeREEbRpam1GaxIsbDcbjnNIxIJSxjTSMDNPFtKQbp4gwSxyliW75RbHaOKMUWxla8gJit3yULZNanfFC2TVooWSMosiRAIMIIDIghAygs6dLQk7p+blG+p+oci02XV08p007PJqIlmrT1pnjaOMAZlxTKm0KV8MTuM5ywt9Gd4ZK6lPiq2Q2cWHPf6zzuXK6ke2EedeyQTEK3wkN4GenG01scskXHqgdRxxndHnkhata06o5Mq8TUtxInRHGTK6tjWG5prlObZX19rPuB85qjDZHaW0j1NzvK/jp85nuaXQxeEpdbXpodzOAfAnX2miG+xexywDKVa9jbVSM+tgdbb5zR1aMxtDHVBUFFW+1qKjgrdNSesO4aEb50ujk48yoGopV75malffrmUHW4DAXtOido8zTgy3wXQrD1UAONVW3AC50/mH4TL/QLK+5Cr9GFX/oYyi/IVLrf+IXkOkc0X1Fk+jvaNNsypTY2telVXXya0h0tNAKfQvHXObDVFtr8OYHzW4hui/AXrbPrU1s9N01t2kIF/EiLMjIJB3RZaGqDcO+WzND9Iy2Sh+iJbJQ/Spy2ZoZRZbFE1PfJYo75y2KCoD3RYoOqmLFMKFMWKZLKYIQZTABtflKSwTMYJZcNVuBPgzP08UMbHHZJ5G0YIbNmNT1osw87nk5TueUcp7rJpMlFFtyqLG88+VWe7T7GA2nmUlkv5G08qxtO0e95ItUxAdJa6fazdzb/WeqGSSPHkwwfQMnTBv+omnPd7ieqM7PFPHXRj1LbdKp9oqeTfOdk/B5pLygWKS4uLHwm1I4uKKWspvxmrObTEtsVzlA/X61MGq2K/Yyk1bjfaw8W7N/eH0CPoP+IrkLXHZFSoRxst1Qfh6TCRts+co5L1HJ+FLE2Da1D37jYHWbZmNVuF2dw9Z0R5Zmk2TVVDmYjdYfOaZxkaLC44HVW9DMnN2MjaVQfCxHjJSClLsaqvUZaKKW7RAzWO82ufeYPpxVRSKDC7Wo1CRTroxGmUMAT4A7/KUUSrYZW+JFPllPqJBQj/hNO4sNRfVgOI0HZGvjAoAuyrDVBzupuPbd5ymWgtLBryPrFkoN1NtxMtkaIm/OWyURNUxZDgxMEsNSxcosZp4qBYymJgthlxEEs6a0Esg1UTRLIGoIFnTUsBznxZRP0kJWy52S3YInXGqRxzO5WMCpIYOmpFAias0BDamH6xTb4rad/dEo2jUJ8rPmO2Kr03I1BB1BnlcXFnuUlJCDZK2/Rp3jFSPNOTiKVcM6HmOc7xi0eaU0yYoKd6kd66eonVI4NkhSdR9W+Ydx18xNI5vckmObc3uJTNFdtGoGbT5wiMY2ThSFLDfm/tHzIlbIiw2xWZaDgj4itMHuQAtbxMISMroEHZ1diQSp+EaaNfWWtyN0h7BL8p0R5ZFgHmjmxnDVSpBBtrKYZpdn41alVEXiwvf7o7TewnN9DWKNzSL/AKT4/q6FSod6UmI/zt8HuVmEfRPjWGpZmVR9ohfIkXPpIUtBt+vTqN1VVgmawUnOtgbCytpbThaAaCh0wZFQ1qYOcE/VnKQAbA5TcG+vEbpbJRdYDpLh6m6pkOlw4yWJvYZt3A8YFFlVsVuN9rhgd/jbf4ykaKhdsKftSGAi7QB4iUh04gd3kYsyyDVRylJQJqi948pbJROniAPtQQco4jvkKOU6sooKtSUyTvFggZqyUBqVbi/LTzny3E+9GRebEfst5fr3m4x2OeR7oMtaZotkjWihYJq3GWg2RqvlI5Hd8pqjFlF0l2MuIW40qAaH73cfnJKHMahkcT5hig1JyrAqwPHhMqNHSUlJDGH2wNzD9d87xZ5potqFZG3Dy+U6I4s8+zA2qGx7t4+ctGbK3Go6fGuYfeG8eMy0VMoMUwJJWC9R7ZuLK9neBroRxI9YuyctdNwu0NqqpArBrC5CAgMbneT9ke54TV7GGnZpeh2E2bjVKmgUqJbTral7a2IIbUb+G/yizMl5LnaHQPDqpanWNL/UIZe4XNj7xLKoLmk6RiOCWR8sFb+BltobAxFGxKZ6ZF1qU7uhHPMN3nOsJxmk0zjlxTg2pKmhEEjgZ0OBqOhdHNUd/uqFHix+QPrOczvgW9nvpMxtqKUxvqVP6KYv+JSc2exGF2WbMz/+GjN52ygf1SFFPD/9gD21LZ8o3IqoPBR8yYByppQUffqFvJBlAPmWMqBoOjT9VgsRVuRmbIovpoALgc71D/LBllWtXvmTLDU655ymRqnjWHGWyUMLtBuMWSiX7bFij37ZFkaJrjBLZmhqjjrcfeLIP0dod5lFjlPG98tjYOuL8IsA672CpyFz4meTlPrKRebEb6snv+fyloy3uRSru8JijdkjUihZBqsqRLCYaoHU0z4iaSMvyKCqQSp3j9XlBT9JdhLiUuLCoBoef7rfOKMqTR8qx+Hek5RwQQbG8lUbuz2C2gyG19OXym0cpI1eydohuOvvOiOZZYyorrZvUb4IUuI6OhwW18V/NePlMtFM7WoHDOc9qgtcFD6a8DFFsqkBqMWc7zqfyEDqXPRap1GLplTo11PmLj3Cyrc55fys3/SHE1alEZAWVXzNbXcp392s4ajHKSSR6uGZo45Ocn2KXZ20FGXNUdCNMyAnKuUEC6m4GYvpabjHlSSMZcnPNyfctMFizUD5qqVe0cvWdXmKraxJYBtbniJu2jhLHCXVFj0W2jSPWUxTKuGuSLhdLDiSd3fvaatskMShdGP+kHGZ8VkvcU0A/iftH2KSM6FJS7NFj991XyTtX9bCAc2at6qX3A5j4KC3p2YAGrVuSx4ksfPWAN7R7JVPuIoP+beT7ygutqN1WBw1Li/1h8+1r/OPSGZ7lCKshAyVoMsOteWiUGTEyAJ+0SANSqCCDtJb98GWg64YS2Sg9PC+Mtkoap0DzlM8rDBWlslMnh6mbMx7zOKR9OzR7Ja1C/Nj/SkUSxKhW0XwmaOiYXrIFkTUiiWQNaxBHCWiWHx3bUVF3j3HESmbAUa4IuIojKrpJsJMSnAVAOy3P91u6UlnyfaeAei5V1IIOoMFsBhtoMh1PnxHjKmRo0Gztt3sGmjJrdmYgFRlMgMd0nrCpVe3Fv7eyPwlAbYHRM4hS5LLTBCgqASSTYsb/ZGpPhMNlKQ02pYhVb4qdbKbc1Yg/hNRMT/Kz6V0b2moRw5t9YbX5ZV/3mpSV7mMEXybFodnYWvrkpsea2v/ADLrJSOliVboZRJBUuvcGDD+oEj1kotkejmy2o9aTxdlHgCLH0C+kLYHznauK62tUqX+N2I/y3svsBAPYo2WkvJM3nUN/wAhAJYI5VqtyTIP/UOvoAYBDCU8zqObD0Gp9gYAXIatUAb6jgD+JrfnKDRdMsFUNRSi5kSmFshDMup1KDUDdw4QzJlSdfCEGTVpTIRXkIEFSAdFWQBqdbvkFD9HEW4wRjdHaFt8WSiyw20VPGCUWdHEqeMAYRlMu4pCOBP1TnnZR/EdfaSj02aXDtbDJ3pUf2PzgtlRhqmg8BJRbGs8hbOFoJZHNFCzuGxFjY/oyksDWORr/ZO/u74INJUgWVu39ipiU1ADgaN+R7pUyM+Ubb2M9FirAiWgmVNJyh7uUFZotmbbKaj9eMpkFRPWVQNNeZsDYc+Z/OGU+jbOApK1J2HVdQSSoKgLqGIfjpysZgpgdvZWxlQgkL1rHMBcgLc3sd504yphpMsEfEuqvTqU3UKFAdDRayiw+EspPfpMNpvc1GLS2BHGVQxarhXJ4tScO3jZdfWFHwG990M0Ol/Vm3X1afJayEfiCJbmSkbfB4hq+GJDgtUVu0tiBcEK1hpyM2um5kxOL6EYgDsZH8CVP9QA94BXbV2TiA5ZqFQDuUsAAAPiW44QUWDAUlX7RcsRxFhlH5yWWg2DT42+6hA8W0H5wgyw6I4TPik5IC/oLD3YTRktNpXBqmpTZSzsyscwA4LrbLaw5wZZTY+uMouc3DtWOvc1z+MBFeqKeY8NZTJLqORB9oIQdSN4IkKQzQDvWTNAmtWChKeJPOQlDNPGc4JQ3Txw5kSWKHKW0WG5osjRco9qSDnmqH+EZR+M60dbNVj+zQUfdwzH1AmSmfwlTQfrlDQTHA0lFs6WgWczRRCFT9flKCbHMveN4590gYHDVrdngfhPdylaJY8lSQortbZiV0KsBfgYTojR8q6R7AegxuOzfQ/kZoFDmIgpY7HxP1ova50BIza8CBzvbXhANdg9phVPWEsrdmxAHZPh3XJvymaLZlalUu7MAbsTu/eO78ZSGwwlkpInHUnxO/8ACcnud0qQw1FKtgxyMBYNa4I5MN/mJnoVqwFbZ1ZBf405r218x8xKpGXErqNCnfMtMKbkFqeaibgkHWllO+HmjF02VYZSVpFnhsZUXRMXWW3Byldf+4uY/wA00sifQw8bRY0dt4oHX9nrW5iph29Qag/Ca50TlYwdtK+mIwLn95DRxAHgLh/6bxafRk3QBqWzX3k0CeFRalA/9wASUxZYbK2RRw4qVaVQVLqAO0pFr7sy8zaLolDoxwbQowJ8CPnL6VdyODKLbeEQqRYa34W1m4yi+5hxaMX+z8jKSyJuN4gh5a/faAdJB3geI0/CQEGog7jbxkKCekw7/DWCkFeQBVeQBA8AIryUDZrqco4CnT82YEzsRM1vSZrJWH3cOB63+UiNNmWwFTd4/KKIWYMybs8DBLOZoFkm1EAElSxv5H8jKyWQxNPXTcTcHk3+8IjD4WvmGu8b4aNJjdNpkoHaeBWqhVgDcQgfJ+k3R5qDEgEoTv5dx+c2QoKT5WB5EH0MhSyxW0uyQGzZvUb7knmRYesgGNh1bAnmfYafOZkaiy7rYvd3SUasnTxw56yUXmH8Hj2Q3ViD3GSjVidEsot8W8kg2uSbk2Peec8mXA5Sckz1Ys6jFRroN0cFUq/AouObJc24AX13xhxOErYz5oyjSMx0lbFU6q5FqoFXXKDqxJ4eQntjR4ZNl10Yx9Q0g1ckuSd4CkKDYDLYcib24zMkai/JpsNi+R04i+h8VMxRrYlVwOHc9ujTY21PVqpP8QsZpc3ky0iNPZtNNaRqU/8ATqtb0e8GaLDCYEVBZ3ZtNLqoI81GvpOcnXQ0viVuP6KHehvNRzNdTDgmZ/F7JqJvBnaOaLObxtFVWocx6TrszAu1HkfykoHlzDeP14yFJO3lIUg2vI+8AEdJBR0VIBMVJAfQej6Z3p/vVr+S7p2ZEaLpa/YxXciL+vWRdCyMps5/7j+AglluGkKdzQWzhMEs6rQLIVOfkYB1DmBU8Pw4H9coAAsQcw+JdGHMcDALCjVDAETJpMapPIUBtDArUUggEEagxYZ8x6UdFWpEvTF0917jNrchknQiRop6m5HwkjwMgDHG1OLX8ZQeXHsOH5QBmltxhz/GSkVNjtHpCOP5ycqLzFjhtuJwcDx0mXE2pIvMN0hzCzFag5PZvQ7xMOJVIepHB1bXDU20+E5lv4HdJuBn/AgQWo1M9hqBo3mvKLFCRp1VOuYcOc1aM0xzCVGPf4SmTR4S2XUan9b5GkyjAblr7f7Tm8fgtnHKNow9ROTVdTSYpidg0nUhbAmZuSdpnRSVVRmsb0PcHs6zutQ11OHoU3sU+I2O9M2IM6wzRkYlicWK1MNzH5TpaMC74FTu0PpIUWrYFxuIPj85LKKVEI+IEfh6yohEdxvAPqnQun9ZRH3RedWYiN9Lan1OLP76r6ZZF2LLuZfZlT+78hKQui0yU7mgHS0CzytrFAkYKBz214j8IITxHBhrz7xxEFA06uRt/Yb8+MULLNH4zNGrGadWQoHFUQwOlwd4MIGB6S9Fxq9MacuX+02jBjK+CKndFFsF1MUWyLU4oWDKSUU51cgO5IB5VIgDCYmoPhZh4EwCz2d0ixFMi1T1F/ffM8qLzM3OxelOIr2RhSZjoAykE/5WBmXFFUmaN9lOLMyhG3lQb285CsMuItoRKA6ODu9IGx0nn8xJ16kPBPum3uJzliT6GlIKuJdd4uOY1nGUJLqbUiTNTqfEBMGivxfRxG1XSaWRoy4plDjujTruF/CdVn8mHj8FPWwDLznVZEzPK0BFLmJTIJ9lU24W9pbZKN30FX6wHkp/CeiXQ5wF+l9X/hq/71Yf3j5SLsGZfZlTT+L8pohe9bMlChtIB7NBSLPx/Xf+u6CBQ0FB1Dx9YB6i/wBnzHygAyPsncd3ceI8DBAmCxGU5G8jIzSZYBrSUaDB5Ci+Ipyoy0ZfbOxA12Uf7TSMmUxOzyp3SiwBw8gsUrYM8JKNJipW2+DREwD15ATUwA9NhxlIXOysY9I3ptod/EGRpMikbrYnTM6LU1HJtR5NwmeQ1zGoovRrjsnK33W/I8Zmi2K4rZ7od0WKB0sQRoff5xQsZRgdxsZKKT1ECjxAO8eY0MzLHGRVJo8uZfha/cdDOEsLXQ2phk2hwdbTi7XVGrCVMJRqjhFlKnGdGhvWbU2jLiimr7GZTum1lMuBb9Ad5/ymfRn0PNDqVnTA/wDCv/qr/dCIzK7OPZ/i/KUhb0mN1gg9TOnrIaJD9e0gOcIBKmdB4flAJnj5QBcH2MAJXGh8PygC+KPZB42Bv36fMwC1wjXUXmTYVTKAgMyBWsNZojM/teiuuk0jBnqqiUoJkEgE8bSFr2kZSrIkNJkbQU5aATWERjGHcg6GUhcrALnYuIbMFzG3L5cpGD6N0VxTv2XbMvI6zDRsZ2rh1BNhMGik4ykHMI5Jsd0jCYeoshsGpmjIQa6HUd8jSfUJiOKGVjl0njyRS6HVDuAxDG1zOaNFg6g7xN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15" descr="data:image/jpeg;base64,/9j/4AAQSkZJRgABAQAAAQABAAD/2wCEAAkGBxQTEhUUEhMWFBQUFBcVFxcVFRYUFxUUFBUWFhQUFRQYHCggGBolHBQUITEhJSksLi4uFx8zODMsNygtLisBCgoKDg0OGhAQGiwkHBwsLCwsLCwsLCwsLCwsLCwsLCwsLCwsLCwsLCwsLCwsLSwsLCwsLCwsLCwsLCwsLCwsLP/AABEIAKsBJgMBEQACEQEDEQH/xAAbAAACAwEBAQAAAAAAAAAAAAADBAIFBgEAB//EAEUQAAIBAgMECAIHBgQEBwAAAAECAAMRBBIhBTFBUQYTImFxgZGhMtEHI0JSscHwFGKCkqKyFXJz4SQzQ6NTVIOTwtLx/8QAGwEBAQEBAQEBAQAAAAAAAAAAAAECAwQFBgf/xAA7EQACAgECBQAIAwYEBwAAAAAAAQIRAwQhBRIxQVETFiJTYaKx0hQycUKBkaHR8AYVI8EkUmJygpLh/9oADAMBAAIRAxEAPwDbrBkIogE8stkokBAokBIWiVpbIzgWUElgUEEhQimKKdLQCStFCwokKcNWAIYrbCI6U2YBnNhvsLg2ubWFzYa85drG40xPGUhAPaARL3gBqac4IEFMcoB4pABPR5QBatT7oIxd075qzNAhWtxiiWFXE+ElFsYFWQ0eLCARcDhBGgHVEy2SjzUO+LHKB6oiWyUeZTIU91UCiDUuYiyUAegOUtihZ8NNWZ5S2VZwO9BVWLAQCLKSCwSiQEFO5ZQeyy2Q9aUhICAdgHLGATuBv0kKcNW/hIUjcyoGB6TbSIxvVrYrnQWte7EKN/tAPpnVjhICDURLYBnD98Eoj1RlFHLkQDwqwQ4a8A4TfdPLqtZg0sVLNKk/76Lc1GDlsgT4c8p4fWHh3vPll9pr8Pk8AGwJ5e4l9YeHe9+WX2k/DT8AjgH4D3EesPDve/LL7TP4bJ4+hJcJU/RHzj1h4b7z5ZfaFp8vj6Exh3+77j5yesHDve/LL7TXoMvj6HRRqD7PuPnHrBw73nyy+0egy+PoSNOpy9x849YOHe8+WX2j0GXx9CPU1Pu+4+cesHDve/LL7R6DJ4+hw4d/u+4+cesHDve/LL7R+HyeAVXCVOC+6/OPWHh3vfll9o/D5PH0PU8LUH2fdfnHrBw73vyy+0n4fJ4+gTqKn3fdfnJ6wcO978svtL6DJ4+hB8I/BfdfnL6wcO978svtH4fJ4+gA4Gr93+pfnL6w8O978svtJ+HyePoOLTn0wFVILQQJBaPZIJR3LKKPWlIdgHQIB0iUhy0pCvxu0wvZTtN7DxkKZHGY6qtQsKjX466fynSVIje4bC9K2U2qLmHNND/KdD6wSzSbL29RqfC4vvKnstpv7J18xIasxGyqP7RtJCdQKjVT/Bdh/VlEIp9UzyAiakAgcRAInEyksG1a8oBFoIeSnmM+bxLieLQ4+aW8n0j5/ovj/A3jxubKLpp0oXBIKdIBsTUByKfhRR8VeryQe50HEj8dpdPm4tnefUP2F1/2jH+/i9z6OLFzSWPH18+F3bMjsfpftGqQMyuahC0lFJULAi+c3vbMAxF9yg1G0Cq/1M/CdBjTk1Sj1fM3+793f41Fb248ck6m1jdrs66n0/AU6i01FZw9S3aZVyrmOpCrwUbhfXTWfkNRLHLI3ijUeyu3+/4naN1uYb6VunL4AUqWGK9fUOdswDBKQuB2TxZt3+Rp97gPCIavmyZl7C2Xa3/8X1OObK47IzG0un20kFCihV8U1Prq/wBUtqS1LGlTYGwTKlnYtu6yxOk+vi4LoJOeRx9hOo7veur6729kl4+JzeWey7je0vpd6mglOnlxOLyfW1LZKC1De6qF1qZTpcWBte5nnx/4ajkzOcvYx3tHrJry76X/ABXhFedpV3FOiH0hYrEu37TjKdCnTRqjZcNncoguxBClVHC51uQADed9bwXS4YJ4sPNJul7TS3/fb/d2vdGY5ZN7s2g+lLZf/mT/AOzW/wDpPhP/AA7rm/yL/wBkd/TwGn+kLACitc1XFF3amr9RWyl1AJW+TfY+djyNua4DrHN40lzJXXMrp9y+mjVjydLsGcL+19eooXIztdSWUkFQhGYtputc755nwrVLP+H5Pb/lT730ovpI1diWL+kLAUlRqlV0FVcyZqNYFlGmcLkvlPA2sbG26emHAdZNtRSfLs/aWz8fqR5oog/0jYALnNWoEsDmOGxAWx3HN1dtbiVcA1jfKkr/AO5E9NEe2f0ywVahVxFOuGpUBeqSrqU0uOyygm/CwNzoJ5svCdViywxTh7U+m6d/38TSyxavwIYf6SNn1L9XVqPbflw+Ia3jZJ6ZcA1sfzJL/wAkZWaJc7F29RxWbqS5yWzZ6VWl8V7W6xRfcd08Wq0GXTJekrfw0/objNS6DdBbgHun9Ss8NBgkFokFgUeywKPZZbJRwrBGiOWaMnQIB0mwudBKQqMfjWbROyvE8T4chJZSoqdkSoGdxVS5Jm6OViDLeSgM4PAnMCVIA7Wo003Wv32mX0NInsvGPQqmrTtcgr2hcFSQSNCDwEtFbNhgOliNpUUoeY7a+2o9IJZbJi1cXVgRzBvBQbVIBHrRAIGtAs8a0EsS6S0MVicP1ODenRLaVGdnDZOK08im2bUFr3A8bj8TqsEdDrHqNZzZE/ytJVfiVtU12VU+vwPbjlzxSj+9HyTpdsPFbONOpXp0q1F3XOyNVYPlNxRqNU7Sgi9uB79RPtaDXabXKUcTaklsmkmr7qtv77HbNqJRhyRiop9avf4Nts1fQLb1FKvWMQy1lyis2jUmBGcONyhmKZ7fCcm+mUKfM4vo8uXFyR2cd+Xs/Ffpvy+Vf7V358UknbNl0zbaGSmNmhM5Yl2qFLBQNFCtvuTe/DL3z89w1aFSk9Y3XZK/47HfJz/smAwX0c46vimxe0mSqy9vqgwJrMg+rpEgBKdO4APdw1vP0WTjujxYVg0trtdP2U+r8t/79zgsU27kH6HfR/ijj6mJ2hkZWFQuquHFV6mhpuo+xZibdyiZ4jxrBHSrDprT2q01SXdN9y48TcrkVfSb6I6y18+AKPSY5glRlBpkH4Tm0deV/A33n0aL/EWOWKtSmpLbZOn8duj+H8PhmeF37JvNj9GqYwr9ds3DJiMmVqaFOrrMtmQZr9lS6qbHcRxtPiajXz/ER9Hnk8d3bTtLv2327o6qC5d1uZHoP9F1RcS1XaFOkaYVstMMrKztpqo0CqLm3O3KfU4nx+EsHJpW+bzVUv3+Tnjwu/aNr0y6Nips18JhKFPUr1aXFNaZz5jUB5/F45uV58ThuvcNatRqJvo7dW3tVf34O2SHs8sUZ36OPo16i9TH01eor3pJm6xE0F6mXcWJAGu7IJ9Li/HvS1DSyaTXtOqf6ea/qc8eGt5FXtnoBjsftLr8Uqph2qAG1QMyUE3IAD8RA4cWJnq0/GdFo9J6LC25JeHvJ9/4/wAjLxTlK2e6WfRztAuUwuJqVsIbEUq2Ie1MKQVplWNmUWFj3d1zNDx3RcvPmgo5O7Uevxtb79xLFLougxtrofjHwFPC4bBUcNmfPictYFarJ/y8rMxYre5s24gWvvmcHFdJHVSz5crltUfZ/Kn16JK/ig8cuWkit2J0B2hh0IGGRmJ1dcbUokgfCCKbAG2vrPRqONaLK1/qNJduS/qiLFNdj6x0a2caGHRGvnIzODUerZ2AzAO5JIG7yn5HiGpWfO5R/Ktlslt+iPVCNIa2M+amp7p/T4u0eeUaZYinKZol1cFOGnAoiactmWiBWVGWjmWaM0DquFGstmSvrkvv3cBIWhaqkIhXY5NJpEl0KIYIs1uZm7OQ/Swap8I157zMgljcSxpkE6aeusncsfIrsithCuStcPcnMCRv3d0tMjmr3IY2lSpuAH7LfC+9SO8jVT5GUnMrPXZdQf4lNx/MJDSYzQ2q/Htfj6iC2WlMsQDuuL6wUOlM84AVVA4wKCU2sbics+DHnxvHkVxfUqbi7Qxi6VLEUmpVlDI4ysrbiO7lzB3gifhcvBNdo9Tz6VOSW6aq/wBGvr2f8j2rNCUfaM9gPo92fRv1auM1rjrXIuL2ax4i7DwZgbhiD7J5OOTrmx9PhH+v90n1SZn/AEV3NNgaSUaa00Y5VFlzMWIXguY6kDcL8AJ8rPwniOabySxbvrVL/c6Ry40qsJWqAqQrhSQQDa9jwNjvmcXBddGalLC2k91aV/C7K80Guohs3BCijqtUEtuOW2U2sNL3a3edwAn0tdpddq8sJy07qPVcy33v9Ff6eWc4ThFNcwqNjIGQ9aLUwq5cu9Vs1jrxcFj42nrcuIOE4/h3c23fMtm9tv0jsv0szeO17RBNjgKfrlLsVJOTRgrlzmGbUliNb7habcta5r/hpcsU6XMrVxUVT7JLtXV2Lh/zBqWzFD0z1ilaQ4rcs1yzEkkgEsb3AvwnHJDXzxZI+gknk/6lSWyS2puo7U3XegpY017XQBW2MhphRURTmZmIT4mN8unBVDNYd/Cd8UtfHM8ksEmqUYrmWyVX36yaVsjcKrmJ4nZqte1VQC6kix/5dNctNNeV2M54IazHTenk2otdY/mk7lLr32S8IrlB/tDGEw4Wq9TOuoyqAD2RoF1OoFgBYab55tTpNbl00MCwy2dydrfz3pu3dvfsWOSCbfMCTCL1dNHqIctQu5F7ve5I8yde6dZYNYs2TLiwyXNBRirjtVLz2S2+O5OeFJOSPYFFp1DUaqpvm0GYCzG438gFAHiZnWaTV5sCwwwSVVu+Xql+vfdt+aQjkgpW5FqNoU/vifE/yLiHun/L+p2/EY/JE7SpD/qLH+Q8Q90/5f1H4jH5IbA0uvf+M/oGOW5vLHay+CTseayQWBZ7LAsiUlBBqcqMsDVFpbJVidRJBQJkmjItWWCMr8auk0jnLoI0KGpP61mjmEYwGVW1UfKdDl3m3fovraTuVJ0ZKqVzasVvwI113dx87TVnNxbexdYHCYVharWqIeAYoCx45EAJPjFlUPI9/hrUinUA1lqX+s1Tq7DQNrYG+lzceEy2+x0hGO7d9AdetVRjnpMtrXIsQPEr2ZTKZd4DHCooNzficul/HdBpMsES/f5waGEUd0AncQCKVNdxgWE6w8oFni/hKQ4WgECYIcMA5mgWcLy0QgTABs5lMti9V24SqjLsSq12HCaSRltga2L075aI5CyVSTvsJqiBeuBkpls2mDXLU8RPhp1I/RTV4zQJPYfPZPLBmz2WBZwiUtkHEGrFqiwUWqLBGCYTRhidbfKjLEcQLzSObF2dVGpA3n0lJQIkHdf0tBKKza2IbKoQfFVt/AmhY6d59Jh32O0FH9rsjGbQrqK1Zja1JAOfbewH9x9J0OTI7NZamqE5l3WB0PO9ret4Mq11LfZHTinhS1Gujt2y3WIBuex1QnTW5sCd8ydE7RpsFtzBYkg06tMvyJ6up4WNmPlApDON2aGdGzEBb3Xg1+dtx74CtdAQSpTdRTUZNSWLEkW4WvL+hEkrs9W6QLcqinMpsbr3XIHM7oveh2uxyhtMsha1tbSiwuExJIJtxgWHzEwQ8EMAmKRgExQgHeplsEepiyHDRiwc6qAeNGCEGw0tigbYIGWzPKKVtmAyqRlwAf4QJedk5Cf+HW3RzF5TSuLEHvnwpunZ99bpot8JiVItex753x54Pa9zxZMck7GxPStzgdtKLImCg2g0herJZ0FqkpGAqSowxCuZpGGV1SVGGJYxuHgP/k3sJojOu+UX5C/pDMrqUz4u7KttyZR3km5I9TItjfU+e7bdlpuGFnqYhiw4gJew9T7SsiH+i91U6/GG00tZQLHne7GWKMZGUe1SGqvcfaI9NPyhlx/lRXvhxwPrrJR0LLZ23cXh/wDlVnA+6TnXwyvcDyihZqNm/SfUXTEUFccWpko38jXBPmJAanZnSXB4q2SoEqH7FQBH8BfRvImaI42PYqhV0CuAo3gjuO4wZj7J1K5VQCeHvNUZbJrjjzlozzB6e0O+OUcw1TxoMUXmGExAihzBBUEg5iQqxQs91kULPdaIoWeDiKFnc8ULPFxFCyJqCKFkS4ihYMtFCx7E1wd3Az4GeV9D78INdRnDXPC8865m9jnkqi3wvfPp6ZpfmPBkJ1XI3TrlyNP2TMYp9RZ8db4lPlrOX4pr80TssF9GR/b0O4+uk6LPCXRl9BNdhetiRLzIvIKPjBNpmXEBVxgm0c2hSpWBmkYaFnImjAjWte9txmkYYHFv2T39/n+UjCMNidt07/W0y2ViUKnW1yRx4XlCkB2hsjEM+ZsN1lFrNZaiZk00ZSDe9ja1iDykbVmlfcscPglpJbUWVQAwseLtfv7XD7s3E8+VbWYzEUTmN9CWJ17zwPGGjpGSrYhUwNQAMUOXfe2lvGSiqaewCKNBcNQzuBa+hO6/tBJOkDq4HU5T5HdFF5i92JtjF0eyKhKD7LnOvlfUeREEbRpam1GaxIsbDcbjnNIxIJSxjTSMDNPFtKQbp4gwSxyliW75RbHaOKMUWxla8gJit3yULZNanfFC2TVooWSMosiRAIMIIDIghAygs6dLQk7p+blG+p+oci02XV08p007PJqIlmrT1pnjaOMAZlxTKm0KV8MTuM5ywt9Gd4ZK6lPiq2Q2cWHPf6zzuXK6ke2EedeyQTEK3wkN4GenG01scskXHqgdRxxndHnkhata06o5Mq8TUtxInRHGTK6tjWG5prlObZX19rPuB85qjDZHaW0j1NzvK/jp85nuaXQxeEpdbXpodzOAfAnX2miG+xexywDKVa9jbVSM+tgdbb5zR1aMxtDHVBUFFW+1qKjgrdNSesO4aEb50ujk48yoGopV75malffrmUHW4DAXtOido8zTgy3wXQrD1UAONVW3AC50/mH4TL/QLK+5Cr9GFX/oYyi/IVLrf+IXkOkc0X1Fk+jvaNNsypTY2telVXXya0h0tNAKfQvHXObDVFtr8OYHzW4hui/AXrbPrU1s9N01t2kIF/EiLMjIJB3RZaGqDcO+WzND9Iy2Sh+iJbJQ/Spy2ZoZRZbFE1PfJYo75y2KCoD3RYoOqmLFMKFMWKZLKYIQZTABtflKSwTMYJZcNVuBPgzP08UMbHHZJ5G0YIbNmNT1osw87nk5TueUcp7rJpMlFFtyqLG88+VWe7T7GA2nmUlkv5G08qxtO0e95ItUxAdJa6fazdzb/WeqGSSPHkwwfQMnTBv+omnPd7ieqM7PFPHXRj1LbdKp9oqeTfOdk/B5pLygWKS4uLHwm1I4uKKWspvxmrObTEtsVzlA/X61MGq2K/Yyk1bjfaw8W7N/eH0CPoP+IrkLXHZFSoRxst1Qfh6TCRts+co5L1HJ+FLE2Da1D37jYHWbZmNVuF2dw9Z0R5Zmk2TVVDmYjdYfOaZxkaLC44HVW9DMnN2MjaVQfCxHjJSClLsaqvUZaKKW7RAzWO82ufeYPpxVRSKDC7Wo1CRTroxGmUMAT4A7/KUUSrYZW+JFPllPqJBQj/hNO4sNRfVgOI0HZGvjAoAuyrDVBzupuPbd5ymWgtLBryPrFkoN1NtxMtkaIm/OWyURNUxZDgxMEsNSxcosZp4qBYymJgthlxEEs6a0Esg1UTRLIGoIFnTUsBznxZRP0kJWy52S3YInXGqRxzO5WMCpIYOmpFAias0BDamH6xTb4rad/dEo2jUJ8rPmO2Kr03I1BB1BnlcXFnuUlJCDZK2/Rp3jFSPNOTiKVcM6HmOc7xi0eaU0yYoKd6kd66eonVI4NkhSdR9W+Ydx18xNI5vckmObc3uJTNFdtGoGbT5wiMY2ThSFLDfm/tHzIlbIiw2xWZaDgj4itMHuQAtbxMISMroEHZ1diQSp+EaaNfWWtyN0h7BL8p0R5ZFgHmjmxnDVSpBBtrKYZpdn41alVEXiwvf7o7TewnN9DWKNzSL/AKT4/q6FSod6UmI/zt8HuVmEfRPjWGpZmVR9ohfIkXPpIUtBt+vTqN1VVgmawUnOtgbCytpbThaAaCh0wZFQ1qYOcE/VnKQAbA5TcG+vEbpbJRdYDpLh6m6pkOlw4yWJvYZt3A8YFFlVsVuN9rhgd/jbf4ykaKhdsKftSGAi7QB4iUh04gd3kYsyyDVRylJQJqi948pbJROniAPtQQco4jvkKOU6sooKtSUyTvFggZqyUBqVbi/LTzny3E+9GRebEfst5fr3m4x2OeR7oMtaZotkjWihYJq3GWg2RqvlI5Hd8pqjFlF0l2MuIW40qAaH73cfnJKHMahkcT5hig1JyrAqwPHhMqNHSUlJDGH2wNzD9d87xZ5potqFZG3Dy+U6I4s8+zA2qGx7t4+ctGbK3Go6fGuYfeG8eMy0VMoMUwJJWC9R7ZuLK9neBroRxI9YuyctdNwu0NqqpArBrC5CAgMbneT9ke54TV7GGnZpeh2E2bjVKmgUqJbTral7a2IIbUb+G/yizMl5LnaHQPDqpanWNL/UIZe4XNj7xLKoLmk6RiOCWR8sFb+BltobAxFGxKZ6ZF1qU7uhHPMN3nOsJxmk0zjlxTg2pKmhEEjgZ0OBqOhdHNUd/uqFHix+QPrOczvgW9nvpMxtqKUxvqVP6KYv+JSc2exGF2WbMz/+GjN52ygf1SFFPD/9gD21LZ8o3IqoPBR8yYByppQUffqFvJBlAPmWMqBoOjT9VgsRVuRmbIovpoALgc71D/LBllWtXvmTLDU655ymRqnjWHGWyUMLtBuMWSiX7bFij37ZFkaJrjBLZmhqjjrcfeLIP0dod5lFjlPG98tjYOuL8IsA672CpyFz4meTlPrKRebEb6snv+fyloy3uRSru8JijdkjUihZBqsqRLCYaoHU0z4iaSMvyKCqQSp3j9XlBT9JdhLiUuLCoBoef7rfOKMqTR8qx+Hek5RwQQbG8lUbuz2C2gyG19OXym0cpI1eydohuOvvOiOZZYyorrZvUb4IUuI6OhwW18V/NePlMtFM7WoHDOc9qgtcFD6a8DFFsqkBqMWc7zqfyEDqXPRap1GLplTo11PmLj3Cyrc55fys3/SHE1alEZAWVXzNbXcp392s4ajHKSSR6uGZo45Ocn2KXZ20FGXNUdCNMyAnKuUEC6m4GYvpabjHlSSMZcnPNyfctMFizUD5qqVe0cvWdXmKraxJYBtbniJu2jhLHCXVFj0W2jSPWUxTKuGuSLhdLDiSd3fvaatskMShdGP+kHGZ8VkvcU0A/iftH2KSM6FJS7NFj991XyTtX9bCAc2at6qX3A5j4KC3p2YAGrVuSx4ksfPWAN7R7JVPuIoP+beT7ygutqN1WBw1Li/1h8+1r/OPSGZ7lCKshAyVoMsOteWiUGTEyAJ+0SANSqCCDtJb98GWg64YS2Sg9PC+Mtkoap0DzlM8rDBWlslMnh6mbMx7zOKR9OzR7Ja1C/Nj/SkUSxKhW0XwmaOiYXrIFkTUiiWQNaxBHCWiWHx3bUVF3j3HESmbAUa4IuIojKrpJsJMSnAVAOy3P91u6UlnyfaeAei5V1IIOoMFsBhtoMh1PnxHjKmRo0Gztt3sGmjJrdmYgFRlMgMd0nrCpVe3Fv7eyPwlAbYHRM4hS5LLTBCgqASSTYsb/ZGpPhMNlKQ02pYhVb4qdbKbc1Yg/hNRMT/Kz6V0b2moRw5t9YbX5ZV/3mpSV7mMEXybFodnYWvrkpsea2v/ADLrJSOliVboZRJBUuvcGDD+oEj1kotkejmy2o9aTxdlHgCLH0C+kLYHznauK62tUqX+N2I/y3svsBAPYo2WkvJM3nUN/wAhAJYI5VqtyTIP/UOvoAYBDCU8zqObD0Gp9gYAXIatUAb6jgD+JrfnKDRdMsFUNRSi5kSmFshDMup1KDUDdw4QzJlSdfCEGTVpTIRXkIEFSAdFWQBqdbvkFD9HEW4wRjdHaFt8WSiyw20VPGCUWdHEqeMAYRlMu4pCOBP1TnnZR/EdfaSj02aXDtbDJ3pUf2PzgtlRhqmg8BJRbGs8hbOFoJZHNFCzuGxFjY/oyksDWORr/ZO/u74INJUgWVu39ipiU1ADgaN+R7pUyM+Ubb2M9FirAiWgmVNJyh7uUFZotmbbKaj9eMpkFRPWVQNNeZsDYc+Z/OGU+jbOApK1J2HVdQSSoKgLqGIfjpysZgpgdvZWxlQgkL1rHMBcgLc3sd504yphpMsEfEuqvTqU3UKFAdDRayiw+EspPfpMNpvc1GLS2BHGVQxarhXJ4tScO3jZdfWFHwG990M0Ol/Vm3X1afJayEfiCJbmSkbfB4hq+GJDgtUVu0tiBcEK1hpyM2um5kxOL6EYgDsZH8CVP9QA94BXbV2TiA5ZqFQDuUsAAAPiW44QUWDAUlX7RcsRxFhlH5yWWg2DT42+6hA8W0H5wgyw6I4TPik5IC/oLD3YTRktNpXBqmpTZSzsyscwA4LrbLaw5wZZTY+uMouc3DtWOvc1z+MBFeqKeY8NZTJLqORB9oIQdSN4IkKQzQDvWTNAmtWChKeJPOQlDNPGc4JQ3Txw5kSWKHKW0WG5osjRco9qSDnmqH+EZR+M60dbNVj+zQUfdwzH1AmSmfwlTQfrlDQTHA0lFs6WgWczRRCFT9flKCbHMveN4590gYHDVrdngfhPdylaJY8lSQortbZiV0KsBfgYTojR8q6R7AegxuOzfQ/kZoFDmIgpY7HxP1ova50BIza8CBzvbXhANdg9phVPWEsrdmxAHZPh3XJvymaLZlalUu7MAbsTu/eO78ZSGwwlkpInHUnxO/8ACcnud0qQw1FKtgxyMBYNa4I5MN/mJnoVqwFbZ1ZBf405r218x8xKpGXErqNCnfMtMKbkFqeaibgkHWllO+HmjF02VYZSVpFnhsZUXRMXWW3Byldf+4uY/wA00sifQw8bRY0dt4oHX9nrW5iph29Qag/Ca50TlYwdtK+mIwLn95DRxAHgLh/6bxafRk3QBqWzX3k0CeFRalA/9wASUxZYbK2RRw4qVaVQVLqAO0pFr7sy8zaLolDoxwbQowJ8CPnL6VdyODKLbeEQqRYa34W1m4yi+5hxaMX+z8jKSyJuN4gh5a/faAdJB3geI0/CQEGog7jbxkKCekw7/DWCkFeQBVeQBA8AIryUDZrqco4CnT82YEzsRM1vSZrJWH3cOB63+UiNNmWwFTd4/KKIWYMybs8DBLOZoFkm1EAElSxv5H8jKyWQxNPXTcTcHk3+8IjD4WvmGu8b4aNJjdNpkoHaeBWqhVgDcQgfJ+k3R5qDEgEoTv5dx+c2QoKT5WB5EH0MhSyxW0uyQGzZvUb7knmRYesgGNh1bAnmfYafOZkaiy7rYvd3SUasnTxw56yUXmH8Hj2Q3ViD3GSjVidEsot8W8kg2uSbk2Peec8mXA5Sckz1Ys6jFRroN0cFUq/AouObJc24AX13xhxOErYz5oyjSMx0lbFU6q5FqoFXXKDqxJ4eQntjR4ZNl10Yx9Q0g1ckuSd4CkKDYDLYcib24zMkai/JpsNi+R04i+h8VMxRrYlVwOHc9ujTY21PVqpP8QsZpc3ky0iNPZtNNaRqU/8ATqtb0e8GaLDCYEVBZ3ZtNLqoI81GvpOcnXQ0viVuP6KHehvNRzNdTDgmZ/F7JqJvBnaOaLObxtFVWocx6TrszAu1HkfykoHlzDeP14yFJO3lIUg2vI+8AEdJBR0VIBMVJAfQej6Z3p/vVr+S7p2ZEaLpa/YxXciL+vWRdCyMps5/7j+AglluGkKdzQWzhMEs6rQLIVOfkYB1DmBU8Pw4H9coAAsQcw+JdGHMcDALCjVDAETJpMapPIUBtDArUUggEEagxYZ8x6UdFWpEvTF0917jNrchknQiRop6m5HwkjwMgDHG1OLX8ZQeXHsOH5QBmltxhz/GSkVNjtHpCOP5ycqLzFjhtuJwcDx0mXE2pIvMN0hzCzFag5PZvQ7xMOJVIepHB1bXDU20+E5lv4HdJuBn/AgQWo1M9hqBo3mvKLFCRp1VOuYcOc1aM0xzCVGPf4SmTR4S2XUan9b5GkyjAblr7f7Tm8fgtnHKNow9ROTVdTSYpidg0nUhbAmZuSdpnRSVVRmsb0PcHs6zutQ11OHoU3sU+I2O9M2IM6wzRkYlicWK1MNzH5TpaMC74FTu0PpIUWrYFxuIPj85LKKVEI+IEfh6yohEdxvAPqnQun9ZRH3RedWYiN9Lan1OLP76r6ZZF2LLuZfZlT+78hKQui0yU7mgHS0CzytrFAkYKBz214j8IITxHBhrz7xxEFA06uRt/Yb8+MULLNH4zNGrGadWQoHFUQwOlwd4MIGB6S9Fxq9MacuX+02jBjK+CKndFFsF1MUWyLU4oWDKSUU51cgO5IB5VIgDCYmoPhZh4EwCz2d0ixFMi1T1F/ffM8qLzM3OxelOIr2RhSZjoAykE/5WBmXFFUmaN9lOLMyhG3lQb285CsMuItoRKA6ODu9IGx0nn8xJ16kPBPum3uJzliT6GlIKuJdd4uOY1nGUJLqbUiTNTqfEBMGivxfRxG1XSaWRoy4plDjujTruF/CdVn8mHj8FPWwDLznVZEzPK0BFLmJTIJ9lU24W9pbZKN30FX6wHkp/CeiXQ5wF+l9X/hq/71Yf3j5SLsGZfZlTT+L8pohe9bMlChtIB7NBSLPx/Xf+u6CBQ0FB1Dx9YB6i/wBnzHygAyPsncd3ceI8DBAmCxGU5G8jIzSZYBrSUaDB5Ci+Ipyoy0ZfbOxA12Uf7TSMmUxOzyp3SiwBw8gsUrYM8JKNJipW2+DREwD15ATUwA9NhxlIXOysY9I3ptod/EGRpMikbrYnTM6LU1HJtR5NwmeQ1zGoovRrjsnK33W/I8Zmi2K4rZ7od0WKB0sQRoff5xQsZRgdxsZKKT1ECjxAO8eY0MzLHGRVJo8uZfha/cdDOEsLXQ2phk2hwdbTi7XVGrCVMJRqjhFlKnGdGhvWbU2jLiimr7GZTum1lMuBb9Ad5/ymfRn0PNDqVnTA/wDCv/qr/dCIzK7OPZ/i/KUhb0mN1gg9TOnrIaJD9e0gOcIBKmdB4flAJnj5QBcH2MAJXGh8PygC+KPZB42Bv36fMwC1wjXUXmTYVTKAgMyBWsNZojM/teiuuk0jBnqqiUoJkEgE8bSFr2kZSrIkNJkbQU5aATWERjGHcg6GUhcrALnYuIbMFzG3L5cpGD6N0VxTv2XbMvI6zDRsZ2rh1BNhMGik4ykHMI5Jsd0jCYeoshsGpmjIQa6HUd8jSfUJiOKGVjl0njyRS6HVDuAxDG1zOaNFg6g7xNI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7" descr="data:image/jpeg;base64,/9j/4AAQSkZJRgABAQAAAQABAAD/2wCEAAkGBxQTEhUUEhMWFBQUFBcVFxcVFRYUFxUUFBUWFhQUFRQYHCggGBolHBQUITEhJSksLi4uFx8zODMsNygtLisBCgoKDg0OGhAQGiwkHBwsLCwsLCwsLCwsLCwsLCwsLCwsLCwsLCwsLCwsLCwsLSwsLCwsLCwsLCwsLCwsLCwsLP/AABEIAKsBJgMBEQACEQEDEQH/xAAbAAACAwEBAQAAAAAAAAAAAAADBAIFBgEAB//EAEUQAAIBAgMECAIHBgQEBwAAAAECAAMRBBIhBTFBUQYTImFxgZGhMtEHI0JSscHwFGKCkqKyFXJz4SQzQ6NTVIOTwtLx/8QAGwEBAQEBAQEBAQAAAAAAAAAAAAECAwQFBgf/xAA7EQACAgECBQAIAwYEBwAAAAAAAQIRAwQhBRIxQVETFiJTYaKx0hQycUKBkaHR8AYVI8EkUmJygpLh/9oADAMBAAIRAxEAPwDbrBkIogE8stkokBAokBIWiVpbIzgWUElgUEEhQimKKdLQCStFCwokKcNWAIYrbCI6U2YBnNhvsLg2ubWFzYa85drG40xPGUhAPaARL3gBqac4IEFMcoB4pABPR5QBatT7oIxd075qzNAhWtxiiWFXE+ElFsYFWQ0eLCARcDhBGgHVEy2SjzUO+LHKB6oiWyUeZTIU91UCiDUuYiyUAegOUtihZ8NNWZ5S2VZwO9BVWLAQCLKSCwSiQEFO5ZQeyy2Q9aUhICAdgHLGATuBv0kKcNW/hIUjcyoGB6TbSIxvVrYrnQWte7EKN/tAPpnVjhICDURLYBnD98Eoj1RlFHLkQDwqwQ4a8A4TfdPLqtZg0sVLNKk/76Lc1GDlsgT4c8p4fWHh3vPll9pr8Pk8AGwJ5e4l9YeHe9+WX2k/DT8AjgH4D3EesPDve/LL7TP4bJ4+hJcJU/RHzj1h4b7z5ZfaFp8vj6Exh3+77j5yesHDve/LL7TXoMvj6HRRqD7PuPnHrBw73nyy+0egy+PoSNOpy9x849YOHe8+WX2j0GXx9CPU1Pu+4+cesHDve/LL7R6DJ4+hw4d/u+4+cesHDve/LL7R+HyeAVXCVOC+6/OPWHh3vfll9o/D5PH0PU8LUH2fdfnHrBw73vyy+0n4fJ4+gTqKn3fdfnJ6wcO978svtL6DJ4+hB8I/BfdfnL6wcO978svtH4fJ4+gA4Gr93+pfnL6w8O978svtJ+HyePoOLTn0wFVILQQJBaPZIJR3LKKPWlIdgHQIB0iUhy0pCvxu0wvZTtN7DxkKZHGY6qtQsKjX466fynSVIje4bC9K2U2qLmHNND/KdD6wSzSbL29RqfC4vvKnstpv7J18xIasxGyqP7RtJCdQKjVT/Bdh/VlEIp9UzyAiakAgcRAInEyksG1a8oBFoIeSnmM+bxLieLQ4+aW8n0j5/ovj/A3jxubKLpp0oXBIKdIBsTUByKfhRR8VeryQe50HEj8dpdPm4tnefUP2F1/2jH+/i9z6OLFzSWPH18+F3bMjsfpftGqQMyuahC0lFJULAi+c3vbMAxF9yg1G0Cq/1M/CdBjTk1Sj1fM3+793f41Fb248ck6m1jdrs66n0/AU6i01FZw9S3aZVyrmOpCrwUbhfXTWfkNRLHLI3ijUeyu3+/4naN1uYb6VunL4AUqWGK9fUOdswDBKQuB2TxZt3+Rp97gPCIavmyZl7C2Xa3/8X1OObK47IzG0un20kFCihV8U1Prq/wBUtqS1LGlTYGwTKlnYtu6yxOk+vi4LoJOeRx9hOo7veur6729kl4+JzeWey7je0vpd6mglOnlxOLyfW1LZKC1De6qF1qZTpcWBte5nnx/4ajkzOcvYx3tHrJry76X/ABXhFedpV3FOiH0hYrEu37TjKdCnTRqjZcNncoguxBClVHC51uQADed9bwXS4YJ4sPNJul7TS3/fb/d2vdGY5ZN7s2g+lLZf/mT/AOzW/wDpPhP/AA7rm/yL/wBkd/TwGn+kLACitc1XFF3amr9RWyl1AJW+TfY+djyNua4DrHN40lzJXXMrp9y+mjVjydLsGcL+19eooXIztdSWUkFQhGYtputc755nwrVLP+H5Pb/lT730ovpI1diWL+kLAUlRqlV0FVcyZqNYFlGmcLkvlPA2sbG26emHAdZNtRSfLs/aWz8fqR5oog/0jYALnNWoEsDmOGxAWx3HN1dtbiVcA1jfKkr/AO5E9NEe2f0ywVahVxFOuGpUBeqSrqU0uOyygm/CwNzoJ5svCdViywxTh7U+m6d/38TSyxavwIYf6SNn1L9XVqPbflw+Ia3jZJ6ZcA1sfzJL/wAkZWaJc7F29RxWbqS5yWzZ6VWl8V7W6xRfcd08Wq0GXTJekrfw0/objNS6DdBbgHun9Ss8NBgkFokFgUeywKPZZbJRwrBGiOWaMnQIB0mwudBKQqMfjWbROyvE8T4chJZSoqdkSoGdxVS5Jm6OViDLeSgM4PAnMCVIA7Wo003Wv32mX0NInsvGPQqmrTtcgr2hcFSQSNCDwEtFbNhgOliNpUUoeY7a+2o9IJZbJi1cXVgRzBvBQbVIBHrRAIGtAs8a0EsS6S0MVicP1ODenRLaVGdnDZOK08im2bUFr3A8bj8TqsEdDrHqNZzZE/ytJVfiVtU12VU+vwPbjlzxSj+9HyTpdsPFbONOpXp0q1F3XOyNVYPlNxRqNU7Sgi9uB79RPtaDXabXKUcTaklsmkmr7qtv77HbNqJRhyRiop9avf4Nts1fQLb1FKvWMQy1lyis2jUmBGcONyhmKZ7fCcm+mUKfM4vo8uXFyR2cd+Xs/Ffpvy+Vf7V358UknbNl0zbaGSmNmhM5Yl2qFLBQNFCtvuTe/DL3z89w1aFSk9Y3XZK/47HfJz/smAwX0c46vimxe0mSqy9vqgwJrMg+rpEgBKdO4APdw1vP0WTjujxYVg0trtdP2U+r8t/79zgsU27kH6HfR/ijj6mJ2hkZWFQuquHFV6mhpuo+xZibdyiZ4jxrBHSrDprT2q01SXdN9y48TcrkVfSb6I6y18+AKPSY5glRlBpkH4Tm0deV/A33n0aL/EWOWKtSmpLbZOn8duj+H8PhmeF37JvNj9GqYwr9ds3DJiMmVqaFOrrMtmQZr9lS6qbHcRxtPiajXz/ER9Hnk8d3bTtLv2327o6qC5d1uZHoP9F1RcS1XaFOkaYVstMMrKztpqo0CqLm3O3KfU4nx+EsHJpW+bzVUv3+Tnjwu/aNr0y6Nips18JhKFPUr1aXFNaZz5jUB5/F45uV58ThuvcNatRqJvo7dW3tVf34O2SHs8sUZ36OPo16i9TH01eor3pJm6xE0F6mXcWJAGu7IJ9Li/HvS1DSyaTXtOqf6ea/qc8eGt5FXtnoBjsftLr8Uqph2qAG1QMyUE3IAD8RA4cWJnq0/GdFo9J6LC25JeHvJ9/4/wAjLxTlK2e6WfRztAuUwuJqVsIbEUq2Ie1MKQVplWNmUWFj3d1zNDx3RcvPmgo5O7Uevxtb79xLFLougxtrofjHwFPC4bBUcNmfPictYFarJ/y8rMxYre5s24gWvvmcHFdJHVSz5crltUfZ/Kn16JK/ig8cuWkit2J0B2hh0IGGRmJ1dcbUokgfCCKbAG2vrPRqONaLK1/qNJduS/qiLFNdj6x0a2caGHRGvnIzODUerZ2AzAO5JIG7yn5HiGpWfO5R/Ktlslt+iPVCNIa2M+amp7p/T4u0eeUaZYinKZol1cFOGnAoiactmWiBWVGWjmWaM0DquFGstmSvrkvv3cBIWhaqkIhXY5NJpEl0KIYIs1uZm7OQ/Swap8I157zMgljcSxpkE6aeusncsfIrsithCuStcPcnMCRv3d0tMjmr3IY2lSpuAH7LfC+9SO8jVT5GUnMrPXZdQf4lNx/MJDSYzQ2q/Htfj6iC2WlMsQDuuL6wUOlM84AVVA4wKCU2sbics+DHnxvHkVxfUqbi7Qxi6VLEUmpVlDI4ysrbiO7lzB3gifhcvBNdo9Tz6VOSW6aq/wBGvr2f8j2rNCUfaM9gPo92fRv1auM1rjrXIuL2ax4i7DwZgbhiD7J5OOTrmx9PhH+v90n1SZn/AEV3NNgaSUaa00Y5VFlzMWIXguY6kDcL8AJ8rPwniOabySxbvrVL/c6Ry40qsJWqAqQrhSQQDa9jwNjvmcXBddGalLC2k91aV/C7K80Guohs3BCijqtUEtuOW2U2sNL3a3edwAn0tdpddq8sJy07qPVcy33v9Ff6eWc4ThFNcwqNjIGQ9aLUwq5cu9Vs1jrxcFj42nrcuIOE4/h3c23fMtm9tv0jsv0szeO17RBNjgKfrlLsVJOTRgrlzmGbUliNb7habcta5r/hpcsU6XMrVxUVT7JLtXV2Lh/zBqWzFD0z1ilaQ4rcs1yzEkkgEsb3AvwnHJDXzxZI+gknk/6lSWyS2puo7U3XegpY017XQBW2MhphRURTmZmIT4mN8unBVDNYd/Cd8UtfHM8ksEmqUYrmWyVX36yaVsjcKrmJ4nZqte1VQC6kix/5dNctNNeV2M54IazHTenk2otdY/mk7lLr32S8IrlB/tDGEw4Wq9TOuoyqAD2RoF1OoFgBYab55tTpNbl00MCwy2dydrfz3pu3dvfsWOSCbfMCTCL1dNHqIctQu5F7ve5I8yde6dZYNYs2TLiwyXNBRirjtVLz2S2+O5OeFJOSPYFFp1DUaqpvm0GYCzG438gFAHiZnWaTV5sCwwwSVVu+Xql+vfdt+aQjkgpW5FqNoU/vifE/yLiHun/L+p2/EY/JE7SpD/qLH+Q8Q90/5f1H4jH5IbA0uvf+M/oGOW5vLHay+CTseayQWBZ7LAsiUlBBqcqMsDVFpbJVidRJBQJkmjItWWCMr8auk0jnLoI0KGpP61mjmEYwGVW1UfKdDl3m3fovraTuVJ0ZKqVzasVvwI113dx87TVnNxbexdYHCYVharWqIeAYoCx45EAJPjFlUPI9/hrUinUA1lqX+s1Tq7DQNrYG+lzceEy2+x0hGO7d9AdetVRjnpMtrXIsQPEr2ZTKZd4DHCooNzficul/HdBpMsES/f5waGEUd0AncQCKVNdxgWE6w8oFni/hKQ4WgECYIcMA5mgWcLy0QgTABs5lMti9V24SqjLsSq12HCaSRltga2L075aI5CyVSTvsJqiBeuBkpls2mDXLU8RPhp1I/RTV4zQJPYfPZPLBmz2WBZwiUtkHEGrFqiwUWqLBGCYTRhidbfKjLEcQLzSObF2dVGpA3n0lJQIkHdf0tBKKza2IbKoQfFVt/AmhY6d59Jh32O0FH9rsjGbQrqK1Zja1JAOfbewH9x9J0OTI7NZamqE5l3WB0PO9ret4Mq11LfZHTinhS1Gujt2y3WIBuex1QnTW5sCd8ydE7RpsFtzBYkg06tMvyJ6up4WNmPlApDON2aGdGzEBb3Xg1+dtx74CtdAQSpTdRTUZNSWLEkW4WvL+hEkrs9W6QLcqinMpsbr3XIHM7oveh2uxyhtMsha1tbSiwuExJIJtxgWHzEwQ8EMAmKRgExQgHeplsEepiyHDRiwc6qAeNGCEGw0tigbYIGWzPKKVtmAyqRlwAf4QJedk5Cf+HW3RzF5TSuLEHvnwpunZ99bpot8JiVItex753x54Pa9zxZMck7GxPStzgdtKLImCg2g0herJZ0FqkpGAqSowxCuZpGGV1SVGGJYxuHgP/k3sJojOu+UX5C/pDMrqUz4u7KttyZR3km5I9TItjfU+e7bdlpuGFnqYhiw4gJew9T7SsiH+i91U6/GG00tZQLHne7GWKMZGUe1SGqvcfaI9NPyhlx/lRXvhxwPrrJR0LLZ23cXh/wDlVnA+6TnXwyvcDyihZqNm/SfUXTEUFccWpko38jXBPmJAanZnSXB4q2SoEqH7FQBH8BfRvImaI42PYqhV0CuAo3gjuO4wZj7J1K5VQCeHvNUZbJrjjzlozzB6e0O+OUcw1TxoMUXmGExAihzBBUEg5iQqxQs91kULPdaIoWeDiKFnc8ULPFxFCyJqCKFkS4ihYMtFCx7E1wd3Az4GeV9D78INdRnDXPC8865m9jnkqi3wvfPp6ZpfmPBkJ1XI3TrlyNP2TMYp9RZ8db4lPlrOX4pr80TssF9GR/b0O4+uk6LPCXRl9BNdhetiRLzIvIKPjBNpmXEBVxgm0c2hSpWBmkYaFnImjAjWte9txmkYYHFv2T39/n+UjCMNidt07/W0y2ViUKnW1yRx4XlCkB2hsjEM+ZsN1lFrNZaiZk00ZSDe9ja1iDykbVmlfcscPglpJbUWVQAwseLtfv7XD7s3E8+VbWYzEUTmN9CWJ17zwPGGjpGSrYhUwNQAMUOXfe2lvGSiqaewCKNBcNQzuBa+hO6/tBJOkDq4HU5T5HdFF5i92JtjF0eyKhKD7LnOvlfUeREEbRpam1GaxIsbDcbjnNIxIJSxjTSMDNPFtKQbp4gwSxyliW75RbHaOKMUWxla8gJit3yULZNanfFC2TVooWSMosiRAIMIIDIghAygs6dLQk7p+blG+p+oci02XV08p007PJqIlmrT1pnjaOMAZlxTKm0KV8MTuM5ywt9Gd4ZK6lPiq2Q2cWHPf6zzuXK6ke2EedeyQTEK3wkN4GenG01scskXHqgdRxxndHnkhata06o5Mq8TUtxInRHGTK6tjWG5prlObZX19rPuB85qjDZHaW0j1NzvK/jp85nuaXQxeEpdbXpodzOAfAnX2miG+xexywDKVa9jbVSM+tgdbb5zR1aMxtDHVBUFFW+1qKjgrdNSesO4aEb50ujk48yoGopV75malffrmUHW4DAXtOido8zTgy3wXQrD1UAONVW3AC50/mH4TL/QLK+5Cr9GFX/oYyi/IVLrf+IXkOkc0X1Fk+jvaNNsypTY2telVXXya0h0tNAKfQvHXObDVFtr8OYHzW4hui/AXrbPrU1s9N01t2kIF/EiLMjIJB3RZaGqDcO+WzND9Iy2Sh+iJbJQ/Spy2ZoZRZbFE1PfJYo75y2KCoD3RYoOqmLFMKFMWKZLKYIQZTABtflKSwTMYJZcNVuBPgzP08UMbHHZJ5G0YIbNmNT1osw87nk5TueUcp7rJpMlFFtyqLG88+VWe7T7GA2nmUlkv5G08qxtO0e95ItUxAdJa6fazdzb/WeqGSSPHkwwfQMnTBv+omnPd7ieqM7PFPHXRj1LbdKp9oqeTfOdk/B5pLygWKS4uLHwm1I4uKKWspvxmrObTEtsVzlA/X61MGq2K/Yyk1bjfaw8W7N/eH0CPoP+IrkLXHZFSoRxst1Qfh6TCRts+co5L1HJ+FLE2Da1D37jYHWbZmNVuF2dw9Z0R5Zmk2TVVDmYjdYfOaZxkaLC44HVW9DMnN2MjaVQfCxHjJSClLsaqvUZaKKW7RAzWO82ufeYPpxVRSKDC7Wo1CRTroxGmUMAT4A7/KUUSrYZW+JFPllPqJBQj/hNO4sNRfVgOI0HZGvjAoAuyrDVBzupuPbd5ymWgtLBryPrFkoN1NtxMtkaIm/OWyURNUxZDgxMEsNSxcosZp4qBYymJgthlxEEs6a0Esg1UTRLIGoIFnTUsBznxZRP0kJWy52S3YInXGqRxzO5WMCpIYOmpFAias0BDamH6xTb4rad/dEo2jUJ8rPmO2Kr03I1BB1BnlcXFnuUlJCDZK2/Rp3jFSPNOTiKVcM6HmOc7xi0eaU0yYoKd6kd66eonVI4NkhSdR9W+Ydx18xNI5vckmObc3uJTNFdtGoGbT5wiMY2ThSFLDfm/tHzIlbIiw2xWZaDgj4itMHuQAtbxMISMroEHZ1diQSp+EaaNfWWtyN0h7BL8p0R5ZFgHmjmxnDVSpBBtrKYZpdn41alVEXiwvf7o7TewnN9DWKNzSL/AKT4/q6FSod6UmI/zt8HuVmEfRPjWGpZmVR9ohfIkXPpIUtBt+vTqN1VVgmawUnOtgbCytpbThaAaCh0wZFQ1qYOcE/VnKQAbA5TcG+vEbpbJRdYDpLh6m6pkOlw4yWJvYZt3A8YFFlVsVuN9rhgd/jbf4ykaKhdsKftSGAi7QB4iUh04gd3kYsyyDVRylJQJqi948pbJROniAPtQQco4jvkKOU6sooKtSUyTvFggZqyUBqVbi/LTzny3E+9GRebEfst5fr3m4x2OeR7oMtaZotkjWihYJq3GWg2RqvlI5Hd8pqjFlF0l2MuIW40qAaH73cfnJKHMahkcT5hig1JyrAqwPHhMqNHSUlJDGH2wNzD9d87xZ5potqFZG3Dy+U6I4s8+zA2qGx7t4+ctGbK3Go6fGuYfeG8eMy0VMoMUwJJWC9R7ZuLK9neBroRxI9YuyctdNwu0NqqpArBrC5CAgMbneT9ke54TV7GGnZpeh2E2bjVKmgUqJbTral7a2IIbUb+G/yizMl5LnaHQPDqpanWNL/UIZe4XNj7xLKoLmk6RiOCWR8sFb+BltobAxFGxKZ6ZF1qU7uhHPMN3nOsJxmk0zjlxTg2pKmhEEjgZ0OBqOhdHNUd/uqFHix+QPrOczvgW9nvpMxtqKUxvqVP6KYv+JSc2exGF2WbMz/+GjN52ygf1SFFPD/9gD21LZ8o3IqoPBR8yYByppQUffqFvJBlAPmWMqBoOjT9VgsRVuRmbIovpoALgc71D/LBllWtXvmTLDU655ymRqnjWHGWyUMLtBuMWSiX7bFij37ZFkaJrjBLZmhqjjrcfeLIP0dod5lFjlPG98tjYOuL8IsA672CpyFz4meTlPrKRebEb6snv+fyloy3uRSru8JijdkjUihZBqsqRLCYaoHU0z4iaSMvyKCqQSp3j9XlBT9JdhLiUuLCoBoef7rfOKMqTR8qx+Hek5RwQQbG8lUbuz2C2gyG19OXym0cpI1eydohuOvvOiOZZYyorrZvUb4IUuI6OhwW18V/NePlMtFM7WoHDOc9qgtcFD6a8DFFsqkBqMWc7zqfyEDqXPRap1GLplTo11PmLj3Cyrc55fys3/SHE1alEZAWVXzNbXcp392s4ajHKSSR6uGZo45Ocn2KXZ20FGXNUdCNMyAnKuUEC6m4GYvpabjHlSSMZcnPNyfctMFizUD5qqVe0cvWdXmKraxJYBtbniJu2jhLHCXVFj0W2jSPWUxTKuGuSLhdLDiSd3fvaatskMShdGP+kHGZ8VkvcU0A/iftH2KSM6FJS7NFj991XyTtX9bCAc2at6qX3A5j4KC3p2YAGrVuSx4ksfPWAN7R7JVPuIoP+beT7ygutqN1WBw1Li/1h8+1r/OPSGZ7lCKshAyVoMsOteWiUGTEyAJ+0SANSqCCDtJb98GWg64YS2Sg9PC+Mtkoap0DzlM8rDBWlslMnh6mbMx7zOKR9OzR7Ja1C/Nj/SkUSxKhW0XwmaOiYXrIFkTUiiWQNaxBHCWiWHx3bUVF3j3HESmbAUa4IuIojKrpJsJMSnAVAOy3P91u6UlnyfaeAei5V1IIOoMFsBhtoMh1PnxHjKmRo0Gztt3sGmjJrdmYgFRlMgMd0nrCpVe3Fv7eyPwlAbYHRM4hS5LLTBCgqASSTYsb/ZGpPhMNlKQ02pYhVb4qdbKbc1Yg/hNRMT/Kz6V0b2moRw5t9YbX5ZV/3mpSV7mMEXybFodnYWvrkpsea2v/ADLrJSOliVboZRJBUuvcGDD+oEj1kotkejmy2o9aTxdlHgCLH0C+kLYHznauK62tUqX+N2I/y3svsBAPYo2WkvJM3nUN/wAhAJYI5VqtyTIP/UOvoAYBDCU8zqObD0Gp9gYAXIatUAb6jgD+JrfnKDRdMsFUNRSi5kSmFshDMup1KDUDdw4QzJlSdfCEGTVpTIRXkIEFSAdFWQBqdbvkFD9HEW4wRjdHaFt8WSiyw20VPGCUWdHEqeMAYRlMu4pCOBP1TnnZR/EdfaSj02aXDtbDJ3pUf2PzgtlRhqmg8BJRbGs8hbOFoJZHNFCzuGxFjY/oyksDWORr/ZO/u74INJUgWVu39ipiU1ADgaN+R7pUyM+Ubb2M9FirAiWgmVNJyh7uUFZotmbbKaj9eMpkFRPWVQNNeZsDYc+Z/OGU+jbOApK1J2HVdQSSoKgLqGIfjpysZgpgdvZWxlQgkL1rHMBcgLc3sd504yphpMsEfEuqvTqU3UKFAdDRayiw+EspPfpMNpvc1GLS2BHGVQxarhXJ4tScO3jZdfWFHwG990M0Ol/Vm3X1afJayEfiCJbmSkbfB4hq+GJDgtUVu0tiBcEK1hpyM2um5kxOL6EYgDsZH8CVP9QA94BXbV2TiA5ZqFQDuUsAAAPiW44QUWDAUlX7RcsRxFhlH5yWWg2DT42+6hA8W0H5wgyw6I4TPik5IC/oLD3YTRktNpXBqmpTZSzsyscwA4LrbLaw5wZZTY+uMouc3DtWOvc1z+MBFeqKeY8NZTJLqORB9oIQdSN4IkKQzQDvWTNAmtWChKeJPOQlDNPGc4JQ3Txw5kSWKHKW0WG5osjRco9qSDnmqH+EZR+M60dbNVj+zQUfdwzH1AmSmfwlTQfrlDQTHA0lFs6WgWczRRCFT9flKCbHMveN4590gYHDVrdngfhPdylaJY8lSQortbZiV0KsBfgYTojR8q6R7AegxuOzfQ/kZoFDmIgpY7HxP1ova50BIza8CBzvbXhANdg9phVPWEsrdmxAHZPh3XJvymaLZlalUu7MAbsTu/eO78ZSGwwlkpInHUnxO/8ACcnud0qQw1FKtgxyMBYNa4I5MN/mJnoVqwFbZ1ZBf405r218x8xKpGXErqNCnfMtMKbkFqeaibgkHWllO+HmjF02VYZSVpFnhsZUXRMXWW3Byldf+4uY/wA00sifQw8bRY0dt4oHX9nrW5iph29Qag/Ca50TlYwdtK+mIwLn95DRxAHgLh/6bxafRk3QBqWzX3k0CeFRalA/9wASUxZYbK2RRw4qVaVQVLqAO0pFr7sy8zaLolDoxwbQowJ8CPnL6VdyODKLbeEQqRYa34W1m4yi+5hxaMX+z8jKSyJuN4gh5a/faAdJB3geI0/CQEGog7jbxkKCekw7/DWCkFeQBVeQBA8AIryUDZrqco4CnT82YEzsRM1vSZrJWH3cOB63+UiNNmWwFTd4/KKIWYMybs8DBLOZoFkm1EAElSxv5H8jKyWQxNPXTcTcHk3+8IjD4WvmGu8b4aNJjdNpkoHaeBWqhVgDcQgfJ+k3R5qDEgEoTv5dx+c2QoKT5WB5EH0MhSyxW0uyQGzZvUb7knmRYesgGNh1bAnmfYafOZkaiy7rYvd3SUasnTxw56yUXmH8Hj2Q3ViD3GSjVidEsot8W8kg2uSbk2Peec8mXA5Sckz1Ys6jFRroN0cFUq/AouObJc24AX13xhxOErYz5oyjSMx0lbFU6q5FqoFXXKDqxJ4eQntjR4ZNl10Yx9Q0g1ckuSd4CkKDYDLYcib24zMkai/JpsNi+R04i+h8VMxRrYlVwOHc9ujTY21PVqpP8QsZpc3ky0iNPZtNNaRqU/8ATqtb0e8GaLDCYEVBZ3ZtNLqoI81GvpOcnXQ0viVuP6KHehvNRzNdTDgmZ/F7JqJvBnaOaLObxtFVWocx6TrszAu1HkfykoHlzDeP14yFJO3lIUg2vI+8AEdJBR0VIBMVJAfQej6Z3p/vVr+S7p2ZEaLpa/YxXciL+vWRdCyMps5/7j+AglluGkKdzQWzhMEs6rQLIVOfkYB1DmBU8Pw4H9coAAsQcw+JdGHMcDALCjVDAETJpMapPIUBtDArUUggEEagxYZ8x6UdFWpEvTF0917jNrchknQiRop6m5HwkjwMgDHG1OLX8ZQeXHsOH5QBmltxhz/GSkVNjtHpCOP5ycqLzFjhtuJwcDx0mXE2pIvMN0hzCzFag5PZvQ7xMOJVIepHB1bXDU20+E5lv4HdJuBn/AgQWo1M9hqBo3mvKLFCRp1VOuYcOc1aM0xzCVGPf4SmTR4S2XUan9b5GkyjAblr7f7Tm8fgtnHKNow9ROTVdTSYpidg0nUhbAmZuSdpnRSVVRmsb0PcHs6zutQ11OHoU3sU+I2O9M2IM6wzRkYlicWK1MNzH5TpaMC74FTu0PpIUWrYFxuIPj85LKKVEI+IEfh6yohEdxvAPqnQun9ZRH3RedWYiN9Lan1OLP76r6ZZF2LLuZfZlT+78hKQui0yU7mgHS0CzytrFAkYKBz214j8IITxHBhrz7xxEFA06uRt/Yb8+MULLNH4zNGrGadWQoHFUQwOlwd4MIGB6S9Fxq9MacuX+02jBjK+CKndFFsF1MUWyLU4oWDKSUU51cgO5IB5VIgDCYmoPhZh4EwCz2d0ixFMi1T1F/ffM8qLzM3OxelOIr2RhSZjoAykE/5WBmXFFUmaN9lOLMyhG3lQb285CsMuItoRKA6ODu9IGx0nn8xJ16kPBPum3uJzliT6GlIKuJdd4uOY1nGUJLqbUiTNTqfEBMGivxfRxG1XSaWRoy4plDjujTruF/CdVn8mHj8FPWwDLznVZEzPK0BFLmJTIJ9lU24W9pbZKN30FX6wHkp/CeiXQ5wF+l9X/hq/71Yf3j5SLsGZfZlTT+L8pohe9bMlChtIB7NBSLPx/Xf+u6CBQ0FB1Dx9YB6i/wBnzHygAyPsncd3ceI8DBAmCxGU5G8jIzSZYBrSUaDB5Ci+Ipyoy0ZfbOxA12Uf7TSMmUxOzyp3SiwBw8gsUrYM8JKNJipW2+DREwD15ATUwA9NhxlIXOysY9I3ptod/EGRpMikbrYnTM6LU1HJtR5NwmeQ1zGoovRrjsnK33W/I8Zmi2K4rZ7od0WKB0sQRoff5xQsZRgdxsZKKT1ECjxAO8eY0MzLHGRVJo8uZfha/cdDOEsLXQ2phk2hwdbTi7XVGrCVMJRqjhFlKnGdGhvWbU2jLiimr7GZTum1lMuBb9Ad5/ymfRn0PNDqVnTA/wDCv/qr/dCIzK7OPZ/i/KUhb0mN1gg9TOnrIaJD9e0gOcIBKmdB4flAJnj5QBcH2MAJXGh8PygC+KPZB42Bv36fMwC1wjXUXmTYVTKAgMyBWsNZojM/teiuuk0jBnqqiUoJkEgE8bSFr2kZSrIkNJkbQU5aATWERjGHcg6GUhcrALnYuIbMFzG3L5cpGD6N0VxTv2XbMvI6zDRsZ2rh1BNhMGik4ykHMI5Jsd0jCYeoshsGpmjIQa6HUd8jSfUJiOKGVjl0njyRS6HVDuAxDG1zOaNFg6g7xNI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9" descr="data:image/jpeg;base64,/9j/4AAQSkZJRgABAQAAAQABAAD/2wCEAAkGBxQTEhUUEhMWFBQUFBcVFxcVFRYUFxUUFBUWFhQUFRQYHCggGBolHBQUITEhJSksLi4uFx8zODMsNygtLisBCgoKDg0OGhAQGiwkHBwsLCwsLCwsLCwsLCwsLCwsLCwsLCwsLCwsLCwsLCwsLSwsLCwsLCwsLCwsLCwsLCwsLP/AABEIAKsBJgMBEQACEQEDEQH/xAAbAAACAwEBAQAAAAAAAAAAAAADBAIFBgEAB//EAEUQAAIBAgMECAIHBgQEBwAAAAECAAMRBBIhBTFBUQYTImFxgZGhMtEHI0JSscHwFGKCkqKyFXJz4SQzQ6NTVIOTwtLx/8QAGwEBAQEBAQEBAQAAAAAAAAAAAAECAwQFBgf/xAA7EQACAgECBQAIAwYEBwAAAAAAAQIRAwQhBRIxQVETFiJTYaKx0hQycUKBkaHR8AYVI8EkUmJygpLh/9oADAMBAAIRAxEAPwDbrBkIogE8stkokBAokBIWiVpbIzgWUElgUEEhQimKKdLQCStFCwokKcNWAIYrbCI6U2YBnNhvsLg2ubWFzYa85drG40xPGUhAPaARL3gBqac4IEFMcoB4pABPR5QBatT7oIxd075qzNAhWtxiiWFXE+ElFsYFWQ0eLCARcDhBGgHVEy2SjzUO+LHKB6oiWyUeZTIU91UCiDUuYiyUAegOUtihZ8NNWZ5S2VZwO9BVWLAQCLKSCwSiQEFO5ZQeyy2Q9aUhICAdgHLGATuBv0kKcNW/hIUjcyoGB6TbSIxvVrYrnQWte7EKN/tAPpnVjhICDURLYBnD98Eoj1RlFHLkQDwqwQ4a8A4TfdPLqtZg0sVLNKk/76Lc1GDlsgT4c8p4fWHh3vPll9pr8Pk8AGwJ5e4l9YeHe9+WX2k/DT8AjgH4D3EesPDve/LL7TP4bJ4+hJcJU/RHzj1h4b7z5ZfaFp8vj6Exh3+77j5yesHDve/LL7TXoMvj6HRRqD7PuPnHrBw73nyy+0egy+PoSNOpy9x849YOHe8+WX2j0GXx9CPU1Pu+4+cesHDve/LL7R6DJ4+hw4d/u+4+cesHDve/LL7R+HyeAVXCVOC+6/OPWHh3vfll9o/D5PH0PU8LUH2fdfnHrBw73vyy+0n4fJ4+gTqKn3fdfnJ6wcO978svtL6DJ4+hB8I/BfdfnL6wcO978svtH4fJ4+gA4Gr93+pfnL6w8O978svtJ+HyePoOLTn0wFVILQQJBaPZIJR3LKKPWlIdgHQIB0iUhy0pCvxu0wvZTtN7DxkKZHGY6qtQsKjX466fynSVIje4bC9K2U2qLmHNND/KdD6wSzSbL29RqfC4vvKnstpv7J18xIasxGyqP7RtJCdQKjVT/Bdh/VlEIp9UzyAiakAgcRAInEyksG1a8oBFoIeSnmM+bxLieLQ4+aW8n0j5/ovj/A3jxubKLpp0oXBIKdIBsTUByKfhRR8VeryQe50HEj8dpdPm4tnefUP2F1/2jH+/i9z6OLFzSWPH18+F3bMjsfpftGqQMyuahC0lFJULAi+c3vbMAxF9yg1G0Cq/1M/CdBjTk1Sj1fM3+793f41Fb248ck6m1jdrs66n0/AU6i01FZw9S3aZVyrmOpCrwUbhfXTWfkNRLHLI3ijUeyu3+/4naN1uYb6VunL4AUqWGK9fUOdswDBKQuB2TxZt3+Rp97gPCIavmyZl7C2Xa3/8X1OObK47IzG0un20kFCihV8U1Prq/wBUtqS1LGlTYGwTKlnYtu6yxOk+vi4LoJOeRx9hOo7veur6729kl4+JzeWey7je0vpd6mglOnlxOLyfW1LZKC1De6qF1qZTpcWBte5nnx/4ajkzOcvYx3tHrJry76X/ABXhFedpV3FOiH0hYrEu37TjKdCnTRqjZcNncoguxBClVHC51uQADed9bwXS4YJ4sPNJul7TS3/fb/d2vdGY5ZN7s2g+lLZf/mT/AOzW/wDpPhP/AA7rm/yL/wBkd/TwGn+kLACitc1XFF3amr9RWyl1AJW+TfY+djyNua4DrHN40lzJXXMrp9y+mjVjydLsGcL+19eooXIztdSWUkFQhGYtputc755nwrVLP+H5Pb/lT730ovpI1diWL+kLAUlRqlV0FVcyZqNYFlGmcLkvlPA2sbG26emHAdZNtRSfLs/aWz8fqR5oog/0jYALnNWoEsDmOGxAWx3HN1dtbiVcA1jfKkr/AO5E9NEe2f0ywVahVxFOuGpUBeqSrqU0uOyygm/CwNzoJ5svCdViywxTh7U+m6d/38TSyxavwIYf6SNn1L9XVqPbflw+Ia3jZJ6ZcA1sfzJL/wAkZWaJc7F29RxWbqS5yWzZ6VWl8V7W6xRfcd08Wq0GXTJekrfw0/objNS6DdBbgHun9Ss8NBgkFokFgUeywKPZZbJRwrBGiOWaMnQIB0mwudBKQqMfjWbROyvE8T4chJZSoqdkSoGdxVS5Jm6OViDLeSgM4PAnMCVIA7Wo003Wv32mX0NInsvGPQqmrTtcgr2hcFSQSNCDwEtFbNhgOliNpUUoeY7a+2o9IJZbJi1cXVgRzBvBQbVIBHrRAIGtAs8a0EsS6S0MVicP1ODenRLaVGdnDZOK08im2bUFr3A8bj8TqsEdDrHqNZzZE/ytJVfiVtU12VU+vwPbjlzxSj+9HyTpdsPFbONOpXp0q1F3XOyNVYPlNxRqNU7Sgi9uB79RPtaDXabXKUcTaklsmkmr7qtv77HbNqJRhyRiop9avf4Nts1fQLb1FKvWMQy1lyis2jUmBGcONyhmKZ7fCcm+mUKfM4vo8uXFyR2cd+Xs/Ffpvy+Vf7V358UknbNl0zbaGSmNmhM5Yl2qFLBQNFCtvuTe/DL3z89w1aFSk9Y3XZK/47HfJz/smAwX0c46vimxe0mSqy9vqgwJrMg+rpEgBKdO4APdw1vP0WTjujxYVg0trtdP2U+r8t/79zgsU27kH6HfR/ijj6mJ2hkZWFQuquHFV6mhpuo+xZibdyiZ4jxrBHSrDprT2q01SXdN9y48TcrkVfSb6I6y18+AKPSY5glRlBpkH4Tm0deV/A33n0aL/EWOWKtSmpLbZOn8duj+H8PhmeF37JvNj9GqYwr9ds3DJiMmVqaFOrrMtmQZr9lS6qbHcRxtPiajXz/ER9Hnk8d3bTtLv2327o6qC5d1uZHoP9F1RcS1XaFOkaYVstMMrKztpqo0CqLm3O3KfU4nx+EsHJpW+bzVUv3+Tnjwu/aNr0y6Nips18JhKFPUr1aXFNaZz5jUB5/F45uV58ThuvcNatRqJvo7dW3tVf34O2SHs8sUZ36OPo16i9TH01eor3pJm6xE0F6mXcWJAGu7IJ9Li/HvS1DSyaTXtOqf6ea/qc8eGt5FXtnoBjsftLr8Uqph2qAG1QMyUE3IAD8RA4cWJnq0/GdFo9J6LC25JeHvJ9/4/wAjLxTlK2e6WfRztAuUwuJqVsIbEUq2Ie1MKQVplWNmUWFj3d1zNDx3RcvPmgo5O7Uevxtb79xLFLougxtrofjHwFPC4bBUcNmfPictYFarJ/y8rMxYre5s24gWvvmcHFdJHVSz5crltUfZ/Kn16JK/ig8cuWkit2J0B2hh0IGGRmJ1dcbUokgfCCKbAG2vrPRqONaLK1/qNJduS/qiLFNdj6x0a2caGHRGvnIzODUerZ2AzAO5JIG7yn5HiGpWfO5R/Ktlslt+iPVCNIa2M+amp7p/T4u0eeUaZYinKZol1cFOGnAoiactmWiBWVGWjmWaM0DquFGstmSvrkvv3cBIWhaqkIhXY5NJpEl0KIYIs1uZm7OQ/Swap8I157zMgljcSxpkE6aeusncsfIrsithCuStcPcnMCRv3d0tMjmr3IY2lSpuAH7LfC+9SO8jVT5GUnMrPXZdQf4lNx/MJDSYzQ2q/Htfj6iC2WlMsQDuuL6wUOlM84AVVA4wKCU2sbics+DHnxvHkVxfUqbi7Qxi6VLEUmpVlDI4ysrbiO7lzB3gifhcvBNdo9Tz6VOSW6aq/wBGvr2f8j2rNCUfaM9gPo92fRv1auM1rjrXIuL2ax4i7DwZgbhiD7J5OOTrmx9PhH+v90n1SZn/AEV3NNgaSUaa00Y5VFlzMWIXguY6kDcL8AJ8rPwniOabySxbvrVL/c6Ry40qsJWqAqQrhSQQDa9jwNjvmcXBddGalLC2k91aV/C7K80Guohs3BCijqtUEtuOW2U2sNL3a3edwAn0tdpddq8sJy07qPVcy33v9Ff6eWc4ThFNcwqNjIGQ9aLUwq5cu9Vs1jrxcFj42nrcuIOE4/h3c23fMtm9tv0jsv0szeO17RBNjgKfrlLsVJOTRgrlzmGbUliNb7habcta5r/hpcsU6XMrVxUVT7JLtXV2Lh/zBqWzFD0z1ilaQ4rcs1yzEkkgEsb3AvwnHJDXzxZI+gknk/6lSWyS2puo7U3XegpY017XQBW2MhphRURTmZmIT4mN8unBVDNYd/Cd8UtfHM8ksEmqUYrmWyVX36yaVsjcKrmJ4nZqte1VQC6kix/5dNctNNeV2M54IazHTenk2otdY/mk7lLr32S8IrlB/tDGEw4Wq9TOuoyqAD2RoF1OoFgBYab55tTpNbl00MCwy2dydrfz3pu3dvfsWOSCbfMCTCL1dNHqIctQu5F7ve5I8yde6dZYNYs2TLiwyXNBRirjtVLz2S2+O5OeFJOSPYFFp1DUaqpvm0GYCzG438gFAHiZnWaTV5sCwwwSVVu+Xql+vfdt+aQjkgpW5FqNoU/vifE/yLiHun/L+p2/EY/JE7SpD/qLH+Q8Q90/5f1H4jH5IbA0uvf+M/oGOW5vLHay+CTseayQWBZ7LAsiUlBBqcqMsDVFpbJVidRJBQJkmjItWWCMr8auk0jnLoI0KGpP61mjmEYwGVW1UfKdDl3m3fovraTuVJ0ZKqVzasVvwI113dx87TVnNxbexdYHCYVharWqIeAYoCx45EAJPjFlUPI9/hrUinUA1lqX+s1Tq7DQNrYG+lzceEy2+x0hGO7d9AdetVRjnpMtrXIsQPEr2ZTKZd4DHCooNzficul/HdBpMsES/f5waGEUd0AncQCKVNdxgWE6w8oFni/hKQ4WgECYIcMA5mgWcLy0QgTABs5lMti9V24SqjLsSq12HCaSRltga2L075aI5CyVSTvsJqiBeuBkpls2mDXLU8RPhp1I/RTV4zQJPYfPZPLBmz2WBZwiUtkHEGrFqiwUWqLBGCYTRhidbfKjLEcQLzSObF2dVGpA3n0lJQIkHdf0tBKKza2IbKoQfFVt/AmhY6d59Jh32O0FH9rsjGbQrqK1Zja1JAOfbewH9x9J0OTI7NZamqE5l3WB0PO9ret4Mq11LfZHTinhS1Gujt2y3WIBuex1QnTW5sCd8ydE7RpsFtzBYkg06tMvyJ6up4WNmPlApDON2aGdGzEBb3Xg1+dtx74CtdAQSpTdRTUZNSWLEkW4WvL+hEkrs9W6QLcqinMpsbr3XIHM7oveh2uxyhtMsha1tbSiwuExJIJtxgWHzEwQ8EMAmKRgExQgHeplsEepiyHDRiwc6qAeNGCEGw0tigbYIGWzPKKVtmAyqRlwAf4QJedk5Cf+HW3RzF5TSuLEHvnwpunZ99bpot8JiVItex753x54Pa9zxZMck7GxPStzgdtKLImCg2g0herJZ0FqkpGAqSowxCuZpGGV1SVGGJYxuHgP/k3sJojOu+UX5C/pDMrqUz4u7KttyZR3km5I9TItjfU+e7bdlpuGFnqYhiw4gJew9T7SsiH+i91U6/GG00tZQLHne7GWKMZGUe1SGqvcfaI9NPyhlx/lRXvhxwPrrJR0LLZ23cXh/wDlVnA+6TnXwyvcDyihZqNm/SfUXTEUFccWpko38jXBPmJAanZnSXB4q2SoEqH7FQBH8BfRvImaI42PYqhV0CuAo3gjuO4wZj7J1K5VQCeHvNUZbJrjjzlozzB6e0O+OUcw1TxoMUXmGExAihzBBUEg5iQqxQs91kULPdaIoWeDiKFnc8ULPFxFCyJqCKFkS4ihYMtFCx7E1wd3Az4GeV9D78INdRnDXPC8865m9jnkqi3wvfPp6ZpfmPBkJ1XI3TrlyNP2TMYp9RZ8db4lPlrOX4pr80TssF9GR/b0O4+uk6LPCXRl9BNdhetiRLzIvIKPjBNpmXEBVxgm0c2hSpWBmkYaFnImjAjWte9txmkYYHFv2T39/n+UjCMNidt07/W0y2ViUKnW1yRx4XlCkB2hsjEM+ZsN1lFrNZaiZk00ZSDe9ja1iDykbVmlfcscPglpJbUWVQAwseLtfv7XD7s3E8+VbWYzEUTmN9CWJ17zwPGGjpGSrYhUwNQAMUOXfe2lvGSiqaewCKNBcNQzuBa+hO6/tBJOkDq4HU5T5HdFF5i92JtjF0eyKhKD7LnOvlfUeREEbRpam1GaxIsbDcbjnNIxIJSxjTSMDNPFtKQbp4gwSxyliW75RbHaOKMUWxla8gJit3yULZNanfFC2TVooWSMosiRAIMIIDIghAygs6dLQk7p+blG+p+oci02XV08p007PJqIlmrT1pnjaOMAZlxTKm0KV8MTuM5ywt9Gd4ZK6lPiq2Q2cWHPf6zzuXK6ke2EedeyQTEK3wkN4GenG01scskXHqgdRxxndHnkhata06o5Mq8TUtxInRHGTK6tjWG5prlObZX19rPuB85qjDZHaW0j1NzvK/jp85nuaXQxeEpdbXpodzOAfAnX2miG+xexywDKVa9jbVSM+tgdbb5zR1aMxtDHVBUFFW+1qKjgrdNSesO4aEb50ujk48yoGopV75malffrmUHW4DAXtOido8zTgy3wXQrD1UAONVW3AC50/mH4TL/QLK+5Cr9GFX/oYyi/IVLrf+IXkOkc0X1Fk+jvaNNsypTY2telVXXya0h0tNAKfQvHXObDVFtr8OYHzW4hui/AXrbPrU1s9N01t2kIF/EiLMjIJB3RZaGqDcO+WzND9Iy2Sh+iJbJQ/Spy2ZoZRZbFE1PfJYo75y2KCoD3RYoOqmLFMKFMWKZLKYIQZTABtflKSwTMYJZcNVuBPgzP08UMbHHZJ5G0YIbNmNT1osw87nk5TueUcp7rJpMlFFtyqLG88+VWe7T7GA2nmUlkv5G08qxtO0e95ItUxAdJa6fazdzb/WeqGSSPHkwwfQMnTBv+omnPd7ieqM7PFPHXRj1LbdKp9oqeTfOdk/B5pLygWKS4uLHwm1I4uKKWspvxmrObTEtsVzlA/X61MGq2K/Yyk1bjfaw8W7N/eH0CPoP+IrkLXHZFSoRxst1Qfh6TCRts+co5L1HJ+FLE2Da1D37jYHWbZmNVuF2dw9Z0R5Zmk2TVVDmYjdYfOaZxkaLC44HVW9DMnN2MjaVQfCxHjJSClLsaqvUZaKKW7RAzWO82ufeYPpxVRSKDC7Wo1CRTroxGmUMAT4A7/KUUSrYZW+JFPllPqJBQj/hNO4sNRfVgOI0HZGvjAoAuyrDVBzupuPbd5ymWgtLBryPrFkoN1NtxMtkaIm/OWyURNUxZDgxMEsNSxcosZp4qBYymJgthlxEEs6a0Esg1UTRLIGoIFnTUsBznxZRP0kJWy52S3YInXGqRxzO5WMCpIYOmpFAias0BDamH6xTb4rad/dEo2jUJ8rPmO2Kr03I1BB1BnlcXFnuUlJCDZK2/Rp3jFSPNOTiKVcM6HmOc7xi0eaU0yYoKd6kd66eonVI4NkhSdR9W+Ydx18xNI5vckmObc3uJTNFdtGoGbT5wiMY2ThSFLDfm/tHzIlbIiw2xWZaDgj4itMHuQAtbxMISMroEHZ1diQSp+EaaNfWWtyN0h7BL8p0R5ZFgHmjmxnDVSpBBtrKYZpdn41alVEXiwvf7o7TewnN9DWKNzSL/AKT4/q6FSod6UmI/zt8HuVmEfRPjWGpZmVR9ohfIkXPpIUtBt+vTqN1VVgmawUnOtgbCytpbThaAaCh0wZFQ1qYOcE/VnKQAbA5TcG+vEbpbJRdYDpLh6m6pkOlw4yWJvYZt3A8YFFlVsVuN9rhgd/jbf4ykaKhdsKftSGAi7QB4iUh04gd3kYsyyDVRylJQJqi948pbJROniAPtQQco4jvkKOU6sooKtSUyTvFggZqyUBqVbi/LTzny3E+9GRebEfst5fr3m4x2OeR7oMtaZotkjWihYJq3GWg2RqvlI5Hd8pqjFlF0l2MuIW40qAaH73cfnJKHMahkcT5hig1JyrAqwPHhMqNHSUlJDGH2wNzD9d87xZ5potqFZG3Dy+U6I4s8+zA2qGx7t4+ctGbK3Go6fGuYfeG8eMy0VMoMUwJJWC9R7ZuLK9neBroRxI9YuyctdNwu0NqqpArBrC5CAgMbneT9ke54TV7GGnZpeh2E2bjVKmgUqJbTral7a2IIbUb+G/yizMl5LnaHQPDqpanWNL/UIZe4XNj7xLKoLmk6RiOCWR8sFb+BltobAxFGxKZ6ZF1qU7uhHPMN3nOsJxmk0zjlxTg2pKmhEEjgZ0OBqOhdHNUd/uqFHix+QPrOczvgW9nvpMxtqKUxvqVP6KYv+JSc2exGF2WbMz/+GjN52ygf1SFFPD/9gD21LZ8o3IqoPBR8yYByppQUffqFvJBlAPmWMqBoOjT9VgsRVuRmbIovpoALgc71D/LBllWtXvmTLDU655ymRqnjWHGWyUMLtBuMWSiX7bFij37ZFkaJrjBLZmhqjjrcfeLIP0dod5lFjlPG98tjYOuL8IsA672CpyFz4meTlPrKRebEb6snv+fyloy3uRSru8JijdkjUihZBqsqRLCYaoHU0z4iaSMvyKCqQSp3j9XlBT9JdhLiUuLCoBoef7rfOKMqTR8qx+Hek5RwQQbG8lUbuz2C2gyG19OXym0cpI1eydohuOvvOiOZZYyorrZvUb4IUuI6OhwW18V/NePlMtFM7WoHDOc9qgtcFD6a8DFFsqkBqMWc7zqfyEDqXPRap1GLplTo11PmLj3Cyrc55fys3/SHE1alEZAWVXzNbXcp392s4ajHKSSR6uGZo45Ocn2KXZ20FGXNUdCNMyAnKuUEC6m4GYvpabjHlSSMZcnPNyfctMFizUD5qqVe0cvWdXmKraxJYBtbniJu2jhLHCXVFj0W2jSPWUxTKuGuSLhdLDiSd3fvaatskMShdGP+kHGZ8VkvcU0A/iftH2KSM6FJS7NFj991XyTtX9bCAc2at6qX3A5j4KC3p2YAGrVuSx4ksfPWAN7R7JVPuIoP+beT7ygutqN1WBw1Li/1h8+1r/OPSGZ7lCKshAyVoMsOteWiUGTEyAJ+0SANSqCCDtJb98GWg64YS2Sg9PC+Mtkoap0DzlM8rDBWlslMnh6mbMx7zOKR9OzR7Ja1C/Nj/SkUSxKhW0XwmaOiYXrIFkTUiiWQNaxBHCWiWHx3bUVF3j3HESmbAUa4IuIojKrpJsJMSnAVAOy3P91u6UlnyfaeAei5V1IIOoMFsBhtoMh1PnxHjKmRo0Gztt3sGmjJrdmYgFRlMgMd0nrCpVe3Fv7eyPwlAbYHRM4hS5LLTBCgqASSTYsb/ZGpPhMNlKQ02pYhVb4qdbKbc1Yg/hNRMT/Kz6V0b2moRw5t9YbX5ZV/3mpSV7mMEXybFodnYWvrkpsea2v/ADLrJSOliVboZRJBUuvcGDD+oEj1kotkejmy2o9aTxdlHgCLH0C+kLYHznauK62tUqX+N2I/y3svsBAPYo2WkvJM3nUN/wAhAJYI5VqtyTIP/UOvoAYBDCU8zqObD0Gp9gYAXIatUAb6jgD+JrfnKDRdMsFUNRSi5kSmFshDMup1KDUDdw4QzJlSdfCEGTVpTIRXkIEFSAdFWQBqdbvkFD9HEW4wRjdHaFt8WSiyw20VPGCUWdHEqeMAYRlMu4pCOBP1TnnZR/EdfaSj02aXDtbDJ3pUf2PzgtlRhqmg8BJRbGs8hbOFoJZHNFCzuGxFjY/oyksDWORr/ZO/u74INJUgWVu39ipiU1ADgaN+R7pUyM+Ubb2M9FirAiWgmVNJyh7uUFZotmbbKaj9eMpkFRPWVQNNeZsDYc+Z/OGU+jbOApK1J2HVdQSSoKgLqGIfjpysZgpgdvZWxlQgkL1rHMBcgLc3sd504yphpMsEfEuqvTqU3UKFAdDRayiw+EspPfpMNpvc1GLS2BHGVQxarhXJ4tScO3jZdfWFHwG990M0Ol/Vm3X1afJayEfiCJbmSkbfB4hq+GJDgtUVu0tiBcEK1hpyM2um5kxOL6EYgDsZH8CVP9QA94BXbV2TiA5ZqFQDuUsAAAPiW44QUWDAUlX7RcsRxFhlH5yWWg2DT42+6hA8W0H5wgyw6I4TPik5IC/oLD3YTRktNpXBqmpTZSzsyscwA4LrbLaw5wZZTY+uMouc3DtWOvc1z+MBFeqKeY8NZTJLqORB9oIQdSN4IkKQzQDvWTNAmtWChKeJPOQlDNPGc4JQ3Txw5kSWKHKW0WG5osjRco9qSDnmqH+EZR+M60dbNVj+zQUfdwzH1AmSmfwlTQfrlDQTHA0lFs6WgWczRRCFT9flKCbHMveN4590gYHDVrdngfhPdylaJY8lSQortbZiV0KsBfgYTojR8q6R7AegxuOzfQ/kZoFDmIgpY7HxP1ova50BIza8CBzvbXhANdg9phVPWEsrdmxAHZPh3XJvymaLZlalUu7MAbsTu/eO78ZSGwwlkpInHUnxO/8ACcnud0qQw1FKtgxyMBYNa4I5MN/mJnoVqwFbZ1ZBf405r218x8xKpGXErqNCnfMtMKbkFqeaibgkHWllO+HmjF02VYZSVpFnhsZUXRMXWW3Byldf+4uY/wA00sifQw8bRY0dt4oHX9nrW5iph29Qag/Ca50TlYwdtK+mIwLn95DRxAHgLh/6bxafRk3QBqWzX3k0CeFRalA/9wASUxZYbK2RRw4qVaVQVLqAO0pFr7sy8zaLolDoxwbQowJ8CPnL6VdyODKLbeEQqRYa34W1m4yi+5hxaMX+z8jKSyJuN4gh5a/faAdJB3geI0/CQEGog7jbxkKCekw7/DWCkFeQBVeQBA8AIryUDZrqco4CnT82YEzsRM1vSZrJWH3cOB63+UiNNmWwFTd4/KKIWYMybs8DBLOZoFkm1EAElSxv5H8jKyWQxNPXTcTcHk3+8IjD4WvmGu8b4aNJjdNpkoHaeBWqhVgDcQgfJ+k3R5qDEgEoTv5dx+c2QoKT5WB5EH0MhSyxW0uyQGzZvUb7knmRYesgGNh1bAnmfYafOZkaiy7rYvd3SUasnTxw56yUXmH8Hj2Q3ViD3GSjVidEsot8W8kg2uSbk2Peec8mXA5Sckz1Ys6jFRroN0cFUq/AouObJc24AX13xhxOErYz5oyjSMx0lbFU6q5FqoFXXKDqxJ4eQntjR4ZNl10Yx9Q0g1ckuSd4CkKDYDLYcib24zMkai/JpsNi+R04i+h8VMxRrYlVwOHc9ujTY21PVqpP8QsZpc3ky0iNPZtNNaRqU/8ATqtb0e8GaLDCYEVBZ3ZtNLqoI81GvpOcnXQ0viVuP6KHehvNRzNdTDgmZ/F7JqJvBnaOaLObxtFVWocx6TrszAu1HkfykoHlzDeP14yFJO3lIUg2vI+8AEdJBR0VIBMVJAfQej6Z3p/vVr+S7p2ZEaLpa/YxXciL+vWRdCyMps5/7j+AglluGkKdzQWzhMEs6rQLIVOfkYB1DmBU8Pw4H9coAAsQcw+JdGHMcDALCjVDAETJpMapPIUBtDArUUggEEagxYZ8x6UdFWpEvTF0917jNrchknQiRop6m5HwkjwMgDHG1OLX8ZQeXHsOH5QBmltxhz/GSkVNjtHpCOP5ycqLzFjhtuJwcDx0mXE2pIvMN0hzCzFag5PZvQ7xMOJVIepHB1bXDU20+E5lv4HdJuBn/AgQWo1M9hqBo3mvKLFCRp1VOuYcOc1aM0xzCVGPf4SmTR4S2XUan9b5GkyjAblr7f7Tm8fgtnHKNow9ROTVdTSYpidg0nUhbAmZuSdpnRSVVRmsb0PcHs6zutQ11OHoU3sU+I2O9M2IM6wzRkYlicWK1MNzH5TpaMC74FTu0PpIUWrYFxuIPj85LKKVEI+IEfh6yohEdxvAPqnQun9ZRH3RedWYiN9Lan1OLP76r6ZZF2LLuZfZlT+78hKQui0yU7mgHS0CzytrFAkYKBz214j8IITxHBhrz7xxEFA06uRt/Yb8+MULLNH4zNGrGadWQoHFUQwOlwd4MIGB6S9Fxq9MacuX+02jBjK+CKndFFsF1MUWyLU4oWDKSUU51cgO5IB5VIgDCYmoPhZh4EwCz2d0ixFMi1T1F/ffM8qLzM3OxelOIr2RhSZjoAykE/5WBmXFFUmaN9lOLMyhG3lQb285CsMuItoRKA6ODu9IGx0nn8xJ16kPBPum3uJzliT6GlIKuJdd4uOY1nGUJLqbUiTNTqfEBMGivxfRxG1XSaWRoy4plDjujTruF/CdVn8mHj8FPWwDLznVZEzPK0BFLmJTIJ9lU24W9pbZKN30FX6wHkp/CeiXQ5wF+l9X/hq/71Yf3j5SLsGZfZlTT+L8pohe9bMlChtIB7NBSLPx/Xf+u6CBQ0FB1Dx9YB6i/wBnzHygAyPsncd3ceI8DBAmCxGU5G8jIzSZYBrSUaDB5Ci+Ipyoy0ZfbOxA12Uf7TSMmUxOzyp3SiwBw8gsUrYM8JKNJipW2+DREwD15ATUwA9NhxlIXOysY9I3ptod/EGRpMikbrYnTM6LU1HJtR5NwmeQ1zGoovRrjsnK33W/I8Zmi2K4rZ7od0WKB0sQRoff5xQsZRgdxsZKKT1ECjxAO8eY0MzLHGRVJo8uZfha/cdDOEsLXQ2phk2hwdbTi7XVGrCVMJRqjhFlKnGdGhvWbU2jLiimr7GZTum1lMuBb9Ad5/ymfRn0PNDqVnTA/wDCv/qr/dCIzK7OPZ/i/KUhb0mN1gg9TOnrIaJD9e0gOcIBKmdB4flAJnj5QBcH2MAJXGh8PygC+KPZB42Bv36fMwC1wjXUXmTYVTKAgMyBWsNZojM/teiuuk0jBnqqiUoJkEgE8bSFr2kZSrIkNJkbQU5aATWERjGHcg6GUhcrALnYuIbMFzG3L5cpGD6N0VxTv2XbMvI6zDRsZ2rh1BNhMGik4ykHMI5Jsd0jCYeoshsGpmjIQa6HUd8jSfUJiOKGVjl0njyRS6HVDuAxDG1zOaNFg6g7xNI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21" descr="Resultado de imagen para jk tires JETK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3" name="Picture 9" descr="http://www.transportesranner.com/trailers/imagenes/camionet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40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96"/>
          <a:stretch/>
        </p:blipFill>
        <p:spPr bwMode="auto">
          <a:xfrm>
            <a:off x="3059833" y="7792"/>
            <a:ext cx="6104234" cy="33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310136"/>
            <a:ext cx="7164288" cy="2495128"/>
          </a:xfrm>
        </p:spPr>
        <p:txBody>
          <a:bodyPr anchor="ctr">
            <a:noAutofit/>
          </a:bodyPr>
          <a:lstStyle/>
          <a:p>
            <a:r>
              <a:rPr lang="es-EC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JEEPS</a:t>
            </a:r>
          </a:p>
          <a:p>
            <a:r>
              <a:rPr lang="es-EC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CAMIONETAS</a:t>
            </a:r>
            <a:endParaRPr lang="es-EC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http://www.jktyreperu.com/IMAGENES/BANER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4" b="32270"/>
          <a:stretch/>
        </p:blipFill>
        <p:spPr bwMode="auto">
          <a:xfrm>
            <a:off x="-745" y="10885"/>
            <a:ext cx="9144745" cy="24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ecedeno\Pictures\CONAU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8" b="36275"/>
          <a:stretch/>
        </p:blipFill>
        <p:spPr bwMode="auto">
          <a:xfrm>
            <a:off x="4860032" y="5949280"/>
            <a:ext cx="4264570" cy="8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3" descr="data:image/jpeg;base64,/9j/4AAQSkZJRgABAQAAAQABAAD/2wCEAAkGBxQTEhUUEhMWFBQUFBcVFxcVFRYUFxUUFBUWFhQUFRQYHCggGBolHBQUITEhJSksLi4uFx8zODMsNygtLisBCgoKDg0OGhAQGiwkHBwsLCwsLCwsLCwsLCwsLCwsLCwsLCwsLCwsLCwsLCwsLSwsLCwsLCwsLCwsLCwsLCwsLP/AABEIAKsBJgMBEQACEQEDEQH/xAAbAAACAwEBAQAAAAAAAAAAAAADBAIFBgEAB//EAEUQAAIBAgMECAIHBgQEBwAAAAECAAMRBBIhBTFBUQYTImFxgZGhMtEHI0JSscHwFGKCkqKyFXJz4SQzQ6NTVIOTwtLx/8QAGwEBAQEBAQEBAQAAAAAAAAAAAAECAwQFBgf/xAA7EQACAgECBQAIAwYEBwAAAAAAAQIRAwQhBRIxQVETFiJTYaKx0hQycUKBkaHR8AYVI8EkUmJygpLh/9oADAMBAAIRAxEAPwDbrBkIogE8stkokBAokBIWiVpbIzgWUElgUEEhQimKKdLQCStFCwokKcNWAIYrbCI6U2YBnNhvsLg2ubWFzYa85drG40xPGUhAPaARL3gBqac4IEFMcoB4pABPR5QBatT7oIxd075qzNAhWtxiiWFXE+ElFsYFWQ0eLCARcDhBGgHVEy2SjzUO+LHKB6oiWyUeZTIU91UCiDUuYiyUAegOUtihZ8NNWZ5S2VZwO9BVWLAQCLKSCwSiQEFO5ZQeyy2Q9aUhICAdgHLGATuBv0kKcNW/hIUjcyoGB6TbSIxvVrYrnQWte7EKN/tAPpnVjhICDURLYBnD98Eoj1RlFHLkQDwqwQ4a8A4TfdPLqtZg0sVLNKk/76Lc1GDlsgT4c8p4fWHh3vPll9pr8Pk8AGwJ5e4l9YeHe9+WX2k/DT8AjgH4D3EesPDve/LL7TP4bJ4+hJcJU/RHzj1h4b7z5ZfaFp8vj6Exh3+77j5yesHDve/LL7TXoMvj6HRRqD7PuPnHrBw73nyy+0egy+PoSNOpy9x849YOHe8+WX2j0GXx9CPU1Pu+4+cesHDve/LL7R6DJ4+hw4d/u+4+cesHDve/LL7R+HyeAVXCVOC+6/OPWHh3vfll9o/D5PH0PU8LUH2fdfnHrBw73vyy+0n4fJ4+gTqKn3fdfnJ6wcO978svtL6DJ4+hB8I/BfdfnL6wcO978svtH4fJ4+gA4Gr93+pfnL6w8O978svtJ+HyePoOLTn0wFVILQQJBaPZIJR3LKKPWlIdgHQIB0iUhy0pCvxu0wvZTtN7DxkKZHGY6qtQsKjX466fynSVIje4bC9K2U2qLmHNND/KdD6wSzSbL29RqfC4vvKnstpv7J18xIasxGyqP7RtJCdQKjVT/Bdh/VlEIp9UzyAiakAgcRAInEyksG1a8oBFoIeSnmM+bxLieLQ4+aW8n0j5/ovj/A3jxubKLpp0oXBIKdIBsTUByKfhRR8VeryQe50HEj8dpdPm4tnefUP2F1/2jH+/i9z6OLFzSWPH18+F3bMjsfpftGqQMyuahC0lFJULAi+c3vbMAxF9yg1G0Cq/1M/CdBjTk1Sj1fM3+793f41Fb248ck6m1jdrs66n0/AU6i01FZw9S3aZVyrmOpCrwUbhfXTWfkNRLHLI3ijUeyu3+/4naN1uYb6VunL4AUqWGK9fUOdswDBKQuB2TxZt3+Rp97gPCIavmyZl7C2Xa3/8X1OObK47IzG0un20kFCihV8U1Prq/wBUtqS1LGlTYGwTKlnYtu6yxOk+vi4LoJOeRx9hOo7veur6729kl4+JzeWey7je0vpd6mglOnlxOLyfW1LZKC1De6qF1qZTpcWBte5nnx/4ajkzOcvYx3tHrJry76X/ABXhFedpV3FOiH0hYrEu37TjKdCnTRqjZcNncoguxBClVHC51uQADed9bwXS4YJ4sPNJul7TS3/fb/d2vdGY5ZN7s2g+lLZf/mT/AOzW/wDpPhP/AA7rm/yL/wBkd/TwGn+kLACitc1XFF3amr9RWyl1AJW+TfY+djyNua4DrHN40lzJXXMrp9y+mjVjydLsGcL+19eooXIztdSWUkFQhGYtputc755nwrVLP+H5Pb/lT730ovpI1diWL+kLAUlRqlV0FVcyZqNYFlGmcLkvlPA2sbG26emHAdZNtRSfLs/aWz8fqR5oog/0jYALnNWoEsDmOGxAWx3HN1dtbiVcA1jfKkr/AO5E9NEe2f0ywVahVxFOuGpUBeqSrqU0uOyygm/CwNzoJ5svCdViywxTh7U+m6d/38TSyxavwIYf6SNn1L9XVqPbflw+Ia3jZJ6ZcA1sfzJL/wAkZWaJc7F29RxWbqS5yWzZ6VWl8V7W6xRfcd08Wq0GXTJekrfw0/objNS6DdBbgHun9Ss8NBgkFokFgUeywKPZZbJRwrBGiOWaMnQIB0mwudBKQqMfjWbROyvE8T4chJZSoqdkSoGdxVS5Jm6OViDLeSgM4PAnMCVIA7Wo003Wv32mX0NInsvGPQqmrTtcgr2hcFSQSNCDwEtFbNhgOliNpUUoeY7a+2o9IJZbJi1cXVgRzBvBQbVIBHrRAIGtAs8a0EsS6S0MVicP1ODenRLaVGdnDZOK08im2bUFr3A8bj8TqsEdDrHqNZzZE/ytJVfiVtU12VU+vwPbjlzxSj+9HyTpdsPFbONOpXp0q1F3XOyNVYPlNxRqNU7Sgi9uB79RPtaDXabXKUcTaklsmkmr7qtv77HbNqJRhyRiop9avf4Nts1fQLb1FKvWMQy1lyis2jUmBGcONyhmKZ7fCcm+mUKfM4vo8uXFyR2cd+Xs/Ffpvy+Vf7V358UknbNl0zbaGSmNmhM5Yl2qFLBQNFCtvuTe/DL3z89w1aFSk9Y3XZK/47HfJz/smAwX0c46vimxe0mSqy9vqgwJrMg+rpEgBKdO4APdw1vP0WTjujxYVg0trtdP2U+r8t/79zgsU27kH6HfR/ijj6mJ2hkZWFQuquHFV6mhpuo+xZibdyiZ4jxrBHSrDprT2q01SXdN9y48TcrkVfSb6I6y18+AKPSY5glRlBpkH4Tm0deV/A33n0aL/EWOWKtSmpLbZOn8duj+H8PhmeF37JvNj9GqYwr9ds3DJiMmVqaFOrrMtmQZr9lS6qbHcRxtPiajXz/ER9Hnk8d3bTtLv2327o6qC5d1uZHoP9F1RcS1XaFOkaYVstMMrKztpqo0CqLm3O3KfU4nx+EsHJpW+bzVUv3+Tnjwu/aNr0y6Nips18JhKFPUr1aXFNaZz5jUB5/F45uV58ThuvcNatRqJvo7dW3tVf34O2SHs8sUZ36OPo16i9TH01eor3pJm6xE0F6mXcWJAGu7IJ9Li/HvS1DSyaTXtOqf6ea/qc8eGt5FXtnoBjsftLr8Uqph2qAG1QMyUE3IAD8RA4cWJnq0/GdFo9J6LC25JeHvJ9/4/wAjLxTlK2e6WfRztAuUwuJqVsIbEUq2Ie1MKQVplWNmUWFj3d1zNDx3RcvPmgo5O7Uevxtb79xLFLougxtrofjHwFPC4bBUcNmfPictYFarJ/y8rMxYre5s24gWvvmcHFdJHVSz5crltUfZ/Kn16JK/ig8cuWkit2J0B2hh0IGGRmJ1dcbUokgfCCKbAG2vrPRqONaLK1/qNJduS/qiLFNdj6x0a2caGHRGvnIzODUerZ2AzAO5JIG7yn5HiGpWfO5R/Ktlslt+iPVCNIa2M+amp7p/T4u0eeUaZYinKZol1cFOGnAoiactmWiBWVGWjmWaM0DquFGstmSvrkvv3cBIWhaqkIhXY5NJpEl0KIYIs1uZm7OQ/Swap8I157zMgljcSxpkE6aeusncsfIrsithCuStcPcnMCRv3d0tMjmr3IY2lSpuAH7LfC+9SO8jVT5GUnMrPXZdQf4lNx/MJDSYzQ2q/Htfj6iC2WlMsQDuuL6wUOlM84AVVA4wKCU2sbics+DHnxvHkVxfUqbi7Qxi6VLEUmpVlDI4ysrbiO7lzB3gifhcvBNdo9Tz6VOSW6aq/wBGvr2f8j2rNCUfaM9gPo92fRv1auM1rjrXIuL2ax4i7DwZgbhiD7J5OOTrmx9PhH+v90n1SZn/AEV3NNgaSUaa00Y5VFlzMWIXguY6kDcL8AJ8rPwniOabySxbvrVL/c6Ry40qsJWqAqQrhSQQDa9jwNjvmcXBddGalLC2k91aV/C7K80Guohs3BCijqtUEtuOW2U2sNL3a3edwAn0tdpddq8sJy07qPVcy33v9Ff6eWc4ThFNcwqNjIGQ9aLUwq5cu9Vs1jrxcFj42nrcuIOE4/h3c23fMtm9tv0jsv0szeO17RBNjgKfrlLsVJOTRgrlzmGbUliNb7habcta5r/hpcsU6XMrVxUVT7JLtXV2Lh/zBqWzFD0z1ilaQ4rcs1yzEkkgEsb3AvwnHJDXzxZI+gknk/6lSWyS2puo7U3XegpY017XQBW2MhphRURTmZmIT4mN8unBVDNYd/Cd8UtfHM8ksEmqUYrmWyVX36yaVsjcKrmJ4nZqte1VQC6kix/5dNctNNeV2M54IazHTenk2otdY/mk7lLr32S8IrlB/tDGEw4Wq9TOuoyqAD2RoF1OoFgBYab55tTpNbl00MCwy2dydrfz3pu3dvfsWOSCbfMCTCL1dNHqIctQu5F7ve5I8yde6dZYNYs2TLiwyXNBRirjtVLz2S2+O5OeFJOSPYFFp1DUaqpvm0GYCzG438gFAHiZnWaTV5sCwwwSVVu+Xql+vfdt+aQjkgpW5FqNoU/vifE/yLiHun/L+p2/EY/JE7SpD/qLH+Q8Q90/5f1H4jH5IbA0uvf+M/oGOW5vLHay+CTseayQWBZ7LAsiUlBBqcqMsDVFpbJVidRJBQJkmjItWWCMr8auk0jnLoI0KGpP61mjmEYwGVW1UfKdDl3m3fovraTuVJ0ZKqVzasVvwI113dx87TVnNxbexdYHCYVharWqIeAYoCx45EAJPjFlUPI9/hrUinUA1lqX+s1Tq7DQNrYG+lzceEy2+x0hGO7d9AdetVRjnpMtrXIsQPEr2ZTKZd4DHCooNzficul/HdBpMsES/f5waGEUd0AncQCKVNdxgWE6w8oFni/hKQ4WgECYIcMA5mgWcLy0QgTABs5lMti9V24SqjLsSq12HCaSRltga2L075aI5CyVSTvsJqiBeuBkpls2mDXLU8RPhp1I/RTV4zQJPYfPZPLBmz2WBZwiUtkHEGrFqiwUWqLBGCYTRhidbfKjLEcQLzSObF2dVGpA3n0lJQIkHdf0tBKKza2IbKoQfFVt/AmhY6d59Jh32O0FH9rsjGbQrqK1Zja1JAOfbewH9x9J0OTI7NZamqE5l3WB0PO9ret4Mq11LfZHTinhS1Gujt2y3WIBuex1QnTW5sCd8ydE7RpsFtzBYkg06tMvyJ6up4WNmPlApDON2aGdGzEBb3Xg1+dtx74CtdAQSpTdRTUZNSWLEkW4WvL+hEkrs9W6QLcqinMpsbr3XIHM7oveh2uxyhtMsha1tbSiwuExJIJtxgWHzEwQ8EMAmKRgExQgHeplsEepiyHDRiwc6qAeNGCEGw0tigbYIGWzPKKVtmAyqRlwAf4QJedk5Cf+HW3RzF5TSuLEHvnwpunZ99bpot8JiVItex753x54Pa9zxZMck7GxPStzgdtKLImCg2g0herJZ0FqkpGAqSowxCuZpGGV1SVGGJYxuHgP/k3sJojOu+UX5C/pDMrqUz4u7KttyZR3km5I9TItjfU+e7bdlpuGFnqYhiw4gJew9T7SsiH+i91U6/GG00tZQLHne7GWKMZGUe1SGqvcfaI9NPyhlx/lRXvhxwPrrJR0LLZ23cXh/wDlVnA+6TnXwyvcDyihZqNm/SfUXTEUFccWpko38jXBPmJAanZnSXB4q2SoEqH7FQBH8BfRvImaI42PYqhV0CuAo3gjuO4wZj7J1K5VQCeHvNUZbJrjjzlozzB6e0O+OUcw1TxoMUXmGExAihzBBUEg5iQqxQs91kULPdaIoWeDiKFnc8ULPFxFCyJqCKFkS4ihYMtFCx7E1wd3Az4GeV9D78INdRnDXPC8865m9jnkqi3wvfPp6ZpfmPBkJ1XI3TrlyNP2TMYp9RZ8db4lPlrOX4pr80TssF9GR/b0O4+uk6LPCXRl9BNdhetiRLzIvIKPjBNpmXEBVxgm0c2hSpWBmkYaFnImjAjWte9txmkYYHFv2T39/n+UjCMNidt07/W0y2ViUKnW1yRx4XlCkB2hsjEM+ZsN1lFrNZaiZk00ZSDe9ja1iDykbVmlfcscPglpJbUWVQAwseLtfv7XD7s3E8+VbWYzEUTmN9CWJ17zwPGGjpGSrYhUwNQAMUOXfe2lvGSiqaewCKNBcNQzuBa+hO6/tBJOkDq4HU5T5HdFF5i92JtjF0eyKhKD7LnOvlfUeREEbRpam1GaxIsbDcbjnNIxIJSxjTSMDNPFtKQbp4gwSxyliW75RbHaOKMUWxla8gJit3yULZNanfFC2TVooWSMosiRAIMIIDIghAygs6dLQk7p+blG+p+oci02XV08p007PJqIlmrT1pnjaOMAZlxTKm0KV8MTuM5ywt9Gd4ZK6lPiq2Q2cWHPf6zzuXK6ke2EedeyQTEK3wkN4GenG01scskXHqgdRxxndHnkhata06o5Mq8TUtxInRHGTK6tjWG5prlObZX19rPuB85qjDZHaW0j1NzvK/jp85nuaXQxeEpdbXpodzOAfAnX2miG+xexywDKVa9jbVSM+tgdbb5zR1aMxtDHVBUFFW+1qKjgrdNSesO4aEb50ujk48yoGopV75malffrmUHW4DAXtOido8zTgy3wXQrD1UAONVW3AC50/mH4TL/QLK+5Cr9GFX/oYyi/IVLrf+IXkOkc0X1Fk+jvaNNsypTY2telVXXya0h0tNAKfQvHXObDVFtr8OYHzW4hui/AXrbPrU1s9N01t2kIF/EiLMjIJB3RZaGqDcO+WzND9Iy2Sh+iJbJQ/Spy2ZoZRZbFE1PfJYo75y2KCoD3RYoOqmLFMKFMWKZLKYIQZTABtflKSwTMYJZcNVuBPgzP08UMbHHZJ5G0YIbNmNT1osw87nk5TueUcp7rJpMlFFtyqLG88+VWe7T7GA2nmUlkv5G08qxtO0e95ItUxAdJa6fazdzb/WeqGSSPHkwwfQMnTBv+omnPd7ieqM7PFPHXRj1LbdKp9oqeTfOdk/B5pLygWKS4uLHwm1I4uKKWspvxmrObTEtsVzlA/X61MGq2K/Yyk1bjfaw8W7N/eH0CPoP+IrkLXHZFSoRxst1Qfh6TCRts+co5L1HJ+FLE2Da1D37jYHWbZmNVuF2dw9Z0R5Zmk2TVVDmYjdYfOaZxkaLC44HVW9DMnN2MjaVQfCxHjJSClLsaqvUZaKKW7RAzWO82ufeYPpxVRSKDC7Wo1CRTroxGmUMAT4A7/KUUSrYZW+JFPllPqJBQj/hNO4sNRfVgOI0HZGvjAoAuyrDVBzupuPbd5ymWgtLBryPrFkoN1NtxMtkaIm/OWyURNUxZDgxMEsNSxcosZp4qBYymJgthlxEEs6a0Esg1UTRLIGoIFnTUsBznxZRP0kJWy52S3YInXGqRxzO5WMCpIYOmpFAias0BDamH6xTb4rad/dEo2jUJ8rPmO2Kr03I1BB1BnlcXFnuUlJCDZK2/Rp3jFSPNOTiKVcM6HmOc7xi0eaU0yYoKd6kd66eonVI4NkhSdR9W+Ydx18xNI5vckmObc3uJTNFdtGoGbT5wiMY2ThSFLDfm/tHzIlbIiw2xWZaDgj4itMHuQAtbxMISMroEHZ1diQSp+EaaNfWWtyN0h7BL8p0R5ZFgHmjmxnDVSpBBtrKYZpdn41alVEXiwvf7o7TewnN9DWKNzSL/AKT4/q6FSod6UmI/zt8HuVmEfRPjWGpZmVR9ohfIkXPpIUtBt+vTqN1VVgmawUnOtgbCytpbThaAaCh0wZFQ1qYOcE/VnKQAbA5TcG+vEbpbJRdYDpLh6m6pkOlw4yWJvYZt3A8YFFlVsVuN9rhgd/jbf4ykaKhdsKftSGAi7QB4iUh04gd3kYsyyDVRylJQJqi948pbJROniAPtQQco4jvkKOU6sooKtSUyTvFggZqyUBqVbi/LTzny3E+9GRebEfst5fr3m4x2OeR7oMtaZotkjWihYJq3GWg2RqvlI5Hd8pqjFlF0l2MuIW40qAaH73cfnJKHMahkcT5hig1JyrAqwPHhMqNHSUlJDGH2wNzD9d87xZ5potqFZG3Dy+U6I4s8+zA2qGx7t4+ctGbK3Go6fGuYfeG8eMy0VMoMUwJJWC9R7ZuLK9neBroRxI9YuyctdNwu0NqqpArBrC5CAgMbneT9ke54TV7GGnZpeh2E2bjVKmgUqJbTral7a2IIbUb+G/yizMl5LnaHQPDqpanWNL/UIZe4XNj7xLKoLmk6RiOCWR8sFb+BltobAxFGxKZ6ZF1qU7uhHPMN3nOsJxmk0zjlxTg2pKmhEEjgZ0OBqOhdHNUd/uqFHix+QPrOczvgW9nvpMxtqKUxvqVP6KYv+JSc2exGF2WbMz/+GjN52ygf1SFFPD/9gD21LZ8o3IqoPBR8yYByppQUffqFvJBlAPmWMqBoOjT9VgsRVuRmbIovpoALgc71D/LBllWtXvmTLDU655ymRqnjWHGWyUMLtBuMWSiX7bFij37ZFkaJrjBLZmhqjjrcfeLIP0dod5lFjlPG98tjYOuL8IsA672CpyFz4meTlPrKRebEb6snv+fyloy3uRSru8JijdkjUihZBqsqRLCYaoHU0z4iaSMvyKCqQSp3j9XlBT9JdhLiUuLCoBoef7rfOKMqTR8qx+Hek5RwQQbG8lUbuz2C2gyG19OXym0cpI1eydohuOvvOiOZZYyorrZvUb4IUuI6OhwW18V/NePlMtFM7WoHDOc9qgtcFD6a8DFFsqkBqMWc7zqfyEDqXPRap1GLplTo11PmLj3Cyrc55fys3/SHE1alEZAWVXzNbXcp392s4ajHKSSR6uGZo45Ocn2KXZ20FGXNUdCNMyAnKuUEC6m4GYvpabjHlSSMZcnPNyfctMFizUD5qqVe0cvWdXmKraxJYBtbniJu2jhLHCXVFj0W2jSPWUxTKuGuSLhdLDiSd3fvaatskMShdGP+kHGZ8VkvcU0A/iftH2KSM6FJS7NFj991XyTtX9bCAc2at6qX3A5j4KC3p2YAGrVuSx4ksfPWAN7R7JVPuIoP+beT7ygutqN1WBw1Li/1h8+1r/OPSGZ7lCKshAyVoMsOteWiUGTEyAJ+0SANSqCCDtJb98GWg64YS2Sg9PC+Mtkoap0DzlM8rDBWlslMnh6mbMx7zOKR9OzR7Ja1C/Nj/SkUSxKhW0XwmaOiYXrIFkTUiiWQNaxBHCWiWHx3bUVF3j3HESmbAUa4IuIojKrpJsJMSnAVAOy3P91u6UlnyfaeAei5V1IIOoMFsBhtoMh1PnxHjKmRo0Gztt3sGmjJrdmYgFRlMgMd0nrCpVe3Fv7eyPwlAbYHRM4hS5LLTBCgqASSTYsb/ZGpPhMNlKQ02pYhVb4qdbKbc1Yg/hNRMT/Kz6V0b2moRw5t9YbX5ZV/3mpSV7mMEXybFodnYWvrkpsea2v/ADLrJSOliVboZRJBUuvcGDD+oEj1kotkejmy2o9aTxdlHgCLH0C+kLYHznauK62tUqX+N2I/y3svsBAPYo2WkvJM3nUN/wAhAJYI5VqtyTIP/UOvoAYBDCU8zqObD0Gp9gYAXIatUAb6jgD+JrfnKDRdMsFUNRSi5kSmFshDMup1KDUDdw4QzJlSdfCEGTVpTIRXkIEFSAdFWQBqdbvkFD9HEW4wRjdHaFt8WSiyw20VPGCUWdHEqeMAYRlMu4pCOBP1TnnZR/EdfaSj02aXDtbDJ3pUf2PzgtlRhqmg8BJRbGs8hbOFoJZHNFCzuGxFjY/oyksDWORr/ZO/u74INJUgWVu39ipiU1ADgaN+R7pUyM+Ubb2M9FirAiWgmVNJyh7uUFZotmbbKaj9eMpkFRPWVQNNeZsDYc+Z/OGU+jbOApK1J2HVdQSSoKgLqGIfjpysZgpgdvZWxlQgkL1rHMBcgLc3sd504yphpMsEfEuqvTqU3UKFAdDRayiw+EspPfpMNpvc1GLS2BHGVQxarhXJ4tScO3jZdfWFHwG990M0Ol/Vm3X1afJayEfiCJbmSkbfB4hq+GJDgtUVu0tiBcEK1hpyM2um5kxOL6EYgDsZH8CVP9QA94BXbV2TiA5ZqFQDuUsAAAPiW44QUWDAUlX7RcsRxFhlH5yWWg2DT42+6hA8W0H5wgyw6I4TPik5IC/oLD3YTRktNpXBqmpTZSzsyscwA4LrbLaw5wZZTY+uMouc3DtWOvc1z+MBFeqKeY8NZTJLqORB9oIQdSN4IkKQzQDvWTNAmtWChKeJPOQlDNPGc4JQ3Txw5kSWKHKW0WG5osjRco9qSDnmqH+EZR+M60dbNVj+zQUfdwzH1AmSmfwlTQfrlDQTHA0lFs6WgWczRRCFT9flKCbHMveN4590gYHDVrdngfhPdylaJY8lSQortbZiV0KsBfgYTojR8q6R7AegxuOzfQ/kZoFDmIgpY7HxP1ova50BIza8CBzvbXhANdg9phVPWEsrdmxAHZPh3XJvymaLZlalUu7MAbsTu/eO78ZSGwwlkpInHUnxO/8ACcnud0qQw1FKtgxyMBYNa4I5MN/mJnoVqwFbZ1ZBf405r218x8xKpGXErqNCnfMtMKbkFqeaibgkHWllO+HmjF02VYZSVpFnhsZUXRMXWW3Byldf+4uY/wA00sifQw8bRY0dt4oHX9nrW5iph29Qag/Ca50TlYwdtK+mIwLn95DRxAHgLh/6bxafRk3QBqWzX3k0CeFRalA/9wASUxZYbK2RRw4qVaVQVLqAO0pFr7sy8zaLolDoxwbQowJ8CPnL6VdyODKLbeEQqRYa34W1m4yi+5hxaMX+z8jKSyJuN4gh5a/faAdJB3geI0/CQEGog7jbxkKCekw7/DWCkFeQBVeQBA8AIryUDZrqco4CnT82YEzsRM1vSZrJWH3cOB63+UiNNmWwFTd4/KKIWYMybs8DBLOZoFkm1EAElSxv5H8jKyWQxNPXTcTcHk3+8IjD4WvmGu8b4aNJjdNpkoHaeBWqhVgDcQgfJ+k3R5qDEgEoTv5dx+c2QoKT5WB5EH0MhSyxW0uyQGzZvUb7knmRYesgGNh1bAnmfYafOZkaiy7rYvd3SUasnTxw56yUXmH8Hj2Q3ViD3GSjVidEsot8W8kg2uSbk2Peec8mXA5Sckz1Ys6jFRroN0cFUq/AouObJc24AX13xhxOErYz5oyjSMx0lbFU6q5FqoFXXKDqxJ4eQntjR4ZNl10Yx9Q0g1ckuSd4CkKDYDLYcib24zMkai/JpsNi+R04i+h8VMxRrYlVwOHc9ujTY21PVqpP8QsZpc3ky0iNPZtNNaRqU/8ATqtb0e8GaLDCYEVBZ3ZtNLqoI81GvpOcnXQ0viVuP6KHehvNRzNdTDgmZ/F7JqJvBnaOaLObxtFVWocx6TrszAu1HkfykoHlzDeP14yFJO3lIUg2vI+8AEdJBR0VIBMVJAfQej6Z3p/vVr+S7p2ZEaLpa/YxXciL+vWRdCyMps5/7j+AglluGkKdzQWzhMEs6rQLIVOfkYB1DmBU8Pw4H9coAAsQcw+JdGHMcDALCjVDAETJpMapPIUBtDArUUggEEagxYZ8x6UdFWpEvTF0917jNrchknQiRop6m5HwkjwMgDHG1OLX8ZQeXHsOH5QBmltxhz/GSkVNjtHpCOP5ycqLzFjhtuJwcDx0mXE2pIvMN0hzCzFag5PZvQ7xMOJVIepHB1bXDU20+E5lv4HdJuBn/AgQWo1M9hqBo3mvKLFCRp1VOuYcOc1aM0xzCVGPf4SmTR4S2XUan9b5GkyjAblr7f7Tm8fgtnHKNow9ROTVdTSYpidg0nUhbAmZuSdpnRSVVRmsb0PcHs6zutQ11OHoU3sU+I2O9M2IM6wzRkYlicWK1MNzH5TpaMC74FTu0PpIUWrYFxuIPj85LKKVEI+IEfh6yohEdxvAPqnQun9ZRH3RedWYiN9Lan1OLP76r6ZZF2LLuZfZlT+78hKQui0yU7mgHS0CzytrFAkYKBz214j8IITxHBhrz7xxEFA06uRt/Yb8+MULLNH4zNGrGadWQoHFUQwOlwd4MIGB6S9Fxq9MacuX+02jBjK+CKndFFsF1MUWyLU4oWDKSUU51cgO5IB5VIgDCYmoPhZh4EwCz2d0ixFMi1T1F/ffM8qLzM3OxelOIr2RhSZjoAykE/5WBmXFFUmaN9lOLMyhG3lQb285CsMuItoRKA6ODu9IGx0nn8xJ16kPBPum3uJzliT6GlIKuJdd4uOY1nGUJLqbUiTNTqfEBMGivxfRxG1XSaWRoy4plDjujTruF/CdVn8mHj8FPWwDLznVZEzPK0BFLmJTIJ9lU24W9pbZKN30FX6wHkp/CeiXQ5wF+l9X/hq/71Yf3j5SLsGZfZlTT+L8pohe9bMlChtIB7NBSLPx/Xf+u6CBQ0FB1Dx9YB6i/wBnzHygAyPsncd3ceI8DBAmCxGU5G8jIzSZYBrSUaDB5Ci+Ipyoy0ZfbOxA12Uf7TSMmUxOzyp3SiwBw8gsUrYM8JKNJipW2+DREwD15ATUwA9NhxlIXOysY9I3ptod/EGRpMikbrYnTM6LU1HJtR5NwmeQ1zGoovRrjsnK33W/I8Zmi2K4rZ7od0WKB0sQRoff5xQsZRgdxsZKKT1ECjxAO8eY0MzLHGRVJo8uZfha/cdDOEsLXQ2phk2hwdbTi7XVGrCVMJRqjhFlKnGdGhvWbU2jLiimr7GZTum1lMuBb9Ad5/ymfRn0PNDqVnTA/wDCv/qr/dCIzK7OPZ/i/KUhb0mN1gg9TOnrIaJD9e0gOcIBKmdB4flAJnj5QBcH2MAJXGh8PygC+KPZB42Bv36fMwC1wjXUXmTYVTKAgMyBWsNZojM/teiuuk0jBnqqiUoJkEgE8bSFr2kZSrIkNJkbQU5aATWERjGHcg6GUhcrALnYuIbMFzG3L5cpGD6N0VxTv2XbMvI6zDRsZ2rh1BNhMGik4ykHMI5Jsd0jCYeoshsGpmjIQa6HUd8jSfUJiOKGVjl0njyRS6HVDuAxDG1zOaNFg6g7xN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15" descr="data:image/jpeg;base64,/9j/4AAQSkZJRgABAQAAAQABAAD/2wCEAAkGBxQTEhUUEhMWFBQUFBcVFxcVFRYUFxUUFBUWFhQUFRQYHCggGBolHBQUITEhJSksLi4uFx8zODMsNygtLisBCgoKDg0OGhAQGiwkHBwsLCwsLCwsLCwsLCwsLCwsLCwsLCwsLCwsLCwsLCwsLSwsLCwsLCwsLCwsLCwsLCwsLP/AABEIAKsBJgMBEQACEQEDEQH/xAAbAAACAwEBAQAAAAAAAAAAAAADBAIFBgEAB//EAEUQAAIBAgMECAIHBgQEBwAAAAECAAMRBBIhBTFBUQYTImFxgZGhMtEHI0JSscHwFGKCkqKyFXJz4SQzQ6NTVIOTwtLx/8QAGwEBAQEBAQEBAQAAAAAAAAAAAAECAwQFBgf/xAA7EQACAgECBQAIAwYEBwAAAAAAAQIRAwQhBRIxQVETFiJTYaKx0hQycUKBkaHR8AYVI8EkUmJygpLh/9oADAMBAAIRAxEAPwDbrBkIogE8stkokBAokBIWiVpbIzgWUElgUEEhQimKKdLQCStFCwokKcNWAIYrbCI6U2YBnNhvsLg2ubWFzYa85drG40xPGUhAPaARL3gBqac4IEFMcoB4pABPR5QBatT7oIxd075qzNAhWtxiiWFXE+ElFsYFWQ0eLCARcDhBGgHVEy2SjzUO+LHKB6oiWyUeZTIU91UCiDUuYiyUAegOUtihZ8NNWZ5S2VZwO9BVWLAQCLKSCwSiQEFO5ZQeyy2Q9aUhICAdgHLGATuBv0kKcNW/hIUjcyoGB6TbSIxvVrYrnQWte7EKN/tAPpnVjhICDURLYBnD98Eoj1RlFHLkQDwqwQ4a8A4TfdPLqtZg0sVLNKk/76Lc1GDlsgT4c8p4fWHh3vPll9pr8Pk8AGwJ5e4l9YeHe9+WX2k/DT8AjgH4D3EesPDve/LL7TP4bJ4+hJcJU/RHzj1h4b7z5ZfaFp8vj6Exh3+77j5yesHDve/LL7TXoMvj6HRRqD7PuPnHrBw73nyy+0egy+PoSNOpy9x849YOHe8+WX2j0GXx9CPU1Pu+4+cesHDve/LL7R6DJ4+hw4d/u+4+cesHDve/LL7R+HyeAVXCVOC+6/OPWHh3vfll9o/D5PH0PU8LUH2fdfnHrBw73vyy+0n4fJ4+gTqKn3fdfnJ6wcO978svtL6DJ4+hB8I/BfdfnL6wcO978svtH4fJ4+gA4Gr93+pfnL6w8O978svtJ+HyePoOLTn0wFVILQQJBaPZIJR3LKKPWlIdgHQIB0iUhy0pCvxu0wvZTtN7DxkKZHGY6qtQsKjX466fynSVIje4bC9K2U2qLmHNND/KdD6wSzSbL29RqfC4vvKnstpv7J18xIasxGyqP7RtJCdQKjVT/Bdh/VlEIp9UzyAiakAgcRAInEyksG1a8oBFoIeSnmM+bxLieLQ4+aW8n0j5/ovj/A3jxubKLpp0oXBIKdIBsTUByKfhRR8VeryQe50HEj8dpdPm4tnefUP2F1/2jH+/i9z6OLFzSWPH18+F3bMjsfpftGqQMyuahC0lFJULAi+c3vbMAxF9yg1G0Cq/1M/CdBjTk1Sj1fM3+793f41Fb248ck6m1jdrs66n0/AU6i01FZw9S3aZVyrmOpCrwUbhfXTWfkNRLHLI3ijUeyu3+/4naN1uYb6VunL4AUqWGK9fUOdswDBKQuB2TxZt3+Rp97gPCIavmyZl7C2Xa3/8X1OObK47IzG0un20kFCihV8U1Prq/wBUtqS1LGlTYGwTKlnYtu6yxOk+vi4LoJOeRx9hOo7veur6729kl4+JzeWey7je0vpd6mglOnlxOLyfW1LZKC1De6qF1qZTpcWBte5nnx/4ajkzOcvYx3tHrJry76X/ABXhFedpV3FOiH0hYrEu37TjKdCnTRqjZcNncoguxBClVHC51uQADed9bwXS4YJ4sPNJul7TS3/fb/d2vdGY5ZN7s2g+lLZf/mT/AOzW/wDpPhP/AA7rm/yL/wBkd/TwGn+kLACitc1XFF3amr9RWyl1AJW+TfY+djyNua4DrHN40lzJXXMrp9y+mjVjydLsGcL+19eooXIztdSWUkFQhGYtputc755nwrVLP+H5Pb/lT730ovpI1diWL+kLAUlRqlV0FVcyZqNYFlGmcLkvlPA2sbG26emHAdZNtRSfLs/aWz8fqR5oog/0jYALnNWoEsDmOGxAWx3HN1dtbiVcA1jfKkr/AO5E9NEe2f0ywVahVxFOuGpUBeqSrqU0uOyygm/CwNzoJ5svCdViywxTh7U+m6d/38TSyxavwIYf6SNn1L9XVqPbflw+Ia3jZJ6ZcA1sfzJL/wAkZWaJc7F29RxWbqS5yWzZ6VWl8V7W6xRfcd08Wq0GXTJekrfw0/objNS6DdBbgHun9Ss8NBgkFokFgUeywKPZZbJRwrBGiOWaMnQIB0mwudBKQqMfjWbROyvE8T4chJZSoqdkSoGdxVS5Jm6OViDLeSgM4PAnMCVIA7Wo003Wv32mX0NInsvGPQqmrTtcgr2hcFSQSNCDwEtFbNhgOliNpUUoeY7a+2o9IJZbJi1cXVgRzBvBQbVIBHrRAIGtAs8a0EsS6S0MVicP1ODenRLaVGdnDZOK08im2bUFr3A8bj8TqsEdDrHqNZzZE/ytJVfiVtU12VU+vwPbjlzxSj+9HyTpdsPFbONOpXp0q1F3XOyNVYPlNxRqNU7Sgi9uB79RPtaDXabXKUcTaklsmkmr7qtv77HbNqJRhyRiop9avf4Nts1fQLb1FKvWMQy1lyis2jUmBGcONyhmKZ7fCcm+mUKfM4vo8uXFyR2cd+Xs/Ffpvy+Vf7V358UknbNl0zbaGSmNmhM5Yl2qFLBQNFCtvuTe/DL3z89w1aFSk9Y3XZK/47HfJz/smAwX0c46vimxe0mSqy9vqgwJrMg+rpEgBKdO4APdw1vP0WTjujxYVg0trtdP2U+r8t/79zgsU27kH6HfR/ijj6mJ2hkZWFQuquHFV6mhpuo+xZibdyiZ4jxrBHSrDprT2q01SXdN9y48TcrkVfSb6I6y18+AKPSY5glRlBpkH4Tm0deV/A33n0aL/EWOWKtSmpLbZOn8duj+H8PhmeF37JvNj9GqYwr9ds3DJiMmVqaFOrrMtmQZr9lS6qbHcRxtPiajXz/ER9Hnk8d3bTtLv2327o6qC5d1uZHoP9F1RcS1XaFOkaYVstMMrKztpqo0CqLm3O3KfU4nx+EsHJpW+bzVUv3+Tnjwu/aNr0y6Nips18JhKFPUr1aXFNaZz5jUB5/F45uV58ThuvcNatRqJvo7dW3tVf34O2SHs8sUZ36OPo16i9TH01eor3pJm6xE0F6mXcWJAGu7IJ9Li/HvS1DSyaTXtOqf6ea/qc8eGt5FXtnoBjsftLr8Uqph2qAG1QMyUE3IAD8RA4cWJnq0/GdFo9J6LC25JeHvJ9/4/wAjLxTlK2e6WfRztAuUwuJqVsIbEUq2Ie1MKQVplWNmUWFj3d1zNDx3RcvPmgo5O7Uevxtb79xLFLougxtrofjHwFPC4bBUcNmfPictYFarJ/y8rMxYre5s24gWvvmcHFdJHVSz5crltUfZ/Kn16JK/ig8cuWkit2J0B2hh0IGGRmJ1dcbUokgfCCKbAG2vrPRqONaLK1/qNJduS/qiLFNdj6x0a2caGHRGvnIzODUerZ2AzAO5JIG7yn5HiGpWfO5R/Ktlslt+iPVCNIa2M+amp7p/T4u0eeUaZYinKZol1cFOGnAoiactmWiBWVGWjmWaM0DquFGstmSvrkvv3cBIWhaqkIhXY5NJpEl0KIYIs1uZm7OQ/Swap8I157zMgljcSxpkE6aeusncsfIrsithCuStcPcnMCRv3d0tMjmr3IY2lSpuAH7LfC+9SO8jVT5GUnMrPXZdQf4lNx/MJDSYzQ2q/Htfj6iC2WlMsQDuuL6wUOlM84AVVA4wKCU2sbics+DHnxvHkVxfUqbi7Qxi6VLEUmpVlDI4ysrbiO7lzB3gifhcvBNdo9Tz6VOSW6aq/wBGvr2f8j2rNCUfaM9gPo92fRv1auM1rjrXIuL2ax4i7DwZgbhiD7J5OOTrmx9PhH+v90n1SZn/AEV3NNgaSUaa00Y5VFlzMWIXguY6kDcL8AJ8rPwniOabySxbvrVL/c6Ry40qsJWqAqQrhSQQDa9jwNjvmcXBddGalLC2k91aV/C7K80Guohs3BCijqtUEtuOW2U2sNL3a3edwAn0tdpddq8sJy07qPVcy33v9Ff6eWc4ThFNcwqNjIGQ9aLUwq5cu9Vs1jrxcFj42nrcuIOE4/h3c23fMtm9tv0jsv0szeO17RBNjgKfrlLsVJOTRgrlzmGbUliNb7habcta5r/hpcsU6XMrVxUVT7JLtXV2Lh/zBqWzFD0z1ilaQ4rcs1yzEkkgEsb3AvwnHJDXzxZI+gknk/6lSWyS2puo7U3XegpY017XQBW2MhphRURTmZmIT4mN8unBVDNYd/Cd8UtfHM8ksEmqUYrmWyVX36yaVsjcKrmJ4nZqte1VQC6kix/5dNctNNeV2M54IazHTenk2otdY/mk7lLr32S8IrlB/tDGEw4Wq9TOuoyqAD2RoF1OoFgBYab55tTpNbl00MCwy2dydrfz3pu3dvfsWOSCbfMCTCL1dNHqIctQu5F7ve5I8yde6dZYNYs2TLiwyXNBRirjtVLz2S2+O5OeFJOSPYFFp1DUaqpvm0GYCzG438gFAHiZnWaTV5sCwwwSVVu+Xql+vfdt+aQjkgpW5FqNoU/vifE/yLiHun/L+p2/EY/JE7SpD/qLH+Q8Q90/5f1H4jH5IbA0uvf+M/oGOW5vLHay+CTseayQWBZ7LAsiUlBBqcqMsDVFpbJVidRJBQJkmjItWWCMr8auk0jnLoI0KGpP61mjmEYwGVW1UfKdDl3m3fovraTuVJ0ZKqVzasVvwI113dx87TVnNxbexdYHCYVharWqIeAYoCx45EAJPjFlUPI9/hrUinUA1lqX+s1Tq7DQNrYG+lzceEy2+x0hGO7d9AdetVRjnpMtrXIsQPEr2ZTKZd4DHCooNzficul/HdBpMsES/f5waGEUd0AncQCKVNdxgWE6w8oFni/hKQ4WgECYIcMA5mgWcLy0QgTABs5lMti9V24SqjLsSq12HCaSRltga2L075aI5CyVSTvsJqiBeuBkpls2mDXLU8RPhp1I/RTV4zQJPYfPZPLBmz2WBZwiUtkHEGrFqiwUWqLBGCYTRhidbfKjLEcQLzSObF2dVGpA3n0lJQIkHdf0tBKKza2IbKoQfFVt/AmhY6d59Jh32O0FH9rsjGbQrqK1Zja1JAOfbewH9x9J0OTI7NZamqE5l3WB0PO9ret4Mq11LfZHTinhS1Gujt2y3WIBuex1QnTW5sCd8ydE7RpsFtzBYkg06tMvyJ6up4WNmPlApDON2aGdGzEBb3Xg1+dtx74CtdAQSpTdRTUZNSWLEkW4WvL+hEkrs9W6QLcqinMpsbr3XIHM7oveh2uxyhtMsha1tbSiwuExJIJtxgWHzEwQ8EMAmKRgExQgHeplsEepiyHDRiwc6qAeNGCEGw0tigbYIGWzPKKVtmAyqRlwAf4QJedk5Cf+HW3RzF5TSuLEHvnwpunZ99bpot8JiVItex753x54Pa9zxZMck7GxPStzgdtKLImCg2g0herJZ0FqkpGAqSowxCuZpGGV1SVGGJYxuHgP/k3sJojOu+UX5C/pDMrqUz4u7KttyZR3km5I9TItjfU+e7bdlpuGFnqYhiw4gJew9T7SsiH+i91U6/GG00tZQLHne7GWKMZGUe1SGqvcfaI9NPyhlx/lRXvhxwPrrJR0LLZ23cXh/wDlVnA+6TnXwyvcDyihZqNm/SfUXTEUFccWpko38jXBPmJAanZnSXB4q2SoEqH7FQBH8BfRvImaI42PYqhV0CuAo3gjuO4wZj7J1K5VQCeHvNUZbJrjjzlozzB6e0O+OUcw1TxoMUXmGExAihzBBUEg5iQqxQs91kULPdaIoWeDiKFnc8ULPFxFCyJqCKFkS4ihYMtFCx7E1wd3Az4GeV9D78INdRnDXPC8865m9jnkqi3wvfPp6ZpfmPBkJ1XI3TrlyNP2TMYp9RZ8db4lPlrOX4pr80TssF9GR/b0O4+uk6LPCXRl9BNdhetiRLzIvIKPjBNpmXEBVxgm0c2hSpWBmkYaFnImjAjWte9txmkYYHFv2T39/n+UjCMNidt07/W0y2ViUKnW1yRx4XlCkB2hsjEM+ZsN1lFrNZaiZk00ZSDe9ja1iDykbVmlfcscPglpJbUWVQAwseLtfv7XD7s3E8+VbWYzEUTmN9CWJ17zwPGGjpGSrYhUwNQAMUOXfe2lvGSiqaewCKNBcNQzuBa+hO6/tBJOkDq4HU5T5HdFF5i92JtjF0eyKhKD7LnOvlfUeREEbRpam1GaxIsbDcbjnNIxIJSxjTSMDNPFtKQbp4gwSxyliW75RbHaOKMUWxla8gJit3yULZNanfFC2TVooWSMosiRAIMIIDIghAygs6dLQk7p+blG+p+oci02XV08p007PJqIlmrT1pnjaOMAZlxTKm0KV8MTuM5ywt9Gd4ZK6lPiq2Q2cWHPf6zzuXK6ke2EedeyQTEK3wkN4GenG01scskXHqgdRxxndHnkhata06o5Mq8TUtxInRHGTK6tjWG5prlObZX19rPuB85qjDZHaW0j1NzvK/jp85nuaXQxeEpdbXpodzOAfAnX2miG+xexywDKVa9jbVSM+tgdbb5zR1aMxtDHVBUFFW+1qKjgrdNSesO4aEb50ujk48yoGopV75malffrmUHW4DAXtOido8zTgy3wXQrD1UAONVW3AC50/mH4TL/QLK+5Cr9GFX/oYyi/IVLrf+IXkOkc0X1Fk+jvaNNsypTY2telVXXya0h0tNAKfQvHXObDVFtr8OYHzW4hui/AXrbPrU1s9N01t2kIF/EiLMjIJB3RZaGqDcO+WzND9Iy2Sh+iJbJQ/Spy2ZoZRZbFE1PfJYo75y2KCoD3RYoOqmLFMKFMWKZLKYIQZTABtflKSwTMYJZcNVuBPgzP08UMbHHZJ5G0YIbNmNT1osw87nk5TueUcp7rJpMlFFtyqLG88+VWe7T7GA2nmUlkv5G08qxtO0e95ItUxAdJa6fazdzb/WeqGSSPHkwwfQMnTBv+omnPd7ieqM7PFPHXRj1LbdKp9oqeTfOdk/B5pLygWKS4uLHwm1I4uKKWspvxmrObTEtsVzlA/X61MGq2K/Yyk1bjfaw8W7N/eH0CPoP+IrkLXHZFSoRxst1Qfh6TCRts+co5L1HJ+FLE2Da1D37jYHWbZmNVuF2dw9Z0R5Zmk2TVVDmYjdYfOaZxkaLC44HVW9DMnN2MjaVQfCxHjJSClLsaqvUZaKKW7RAzWO82ufeYPpxVRSKDC7Wo1CRTroxGmUMAT4A7/KUUSrYZW+JFPllPqJBQj/hNO4sNRfVgOI0HZGvjAoAuyrDVBzupuPbd5ymWgtLBryPrFkoN1NtxMtkaIm/OWyURNUxZDgxMEsNSxcosZp4qBYymJgthlxEEs6a0Esg1UTRLIGoIFnTUsBznxZRP0kJWy52S3YInXGqRxzO5WMCpIYOmpFAias0BDamH6xTb4rad/dEo2jUJ8rPmO2Kr03I1BB1BnlcXFnuUlJCDZK2/Rp3jFSPNOTiKVcM6HmOc7xi0eaU0yYoKd6kd66eonVI4NkhSdR9W+Ydx18xNI5vckmObc3uJTNFdtGoGbT5wiMY2ThSFLDfm/tHzIlbIiw2xWZaDgj4itMHuQAtbxMISMroEHZ1diQSp+EaaNfWWtyN0h7BL8p0R5ZFgHmjmxnDVSpBBtrKYZpdn41alVEXiwvf7o7TewnN9DWKNzSL/AKT4/q6FSod6UmI/zt8HuVmEfRPjWGpZmVR9ohfIkXPpIUtBt+vTqN1VVgmawUnOtgbCytpbThaAaCh0wZFQ1qYOcE/VnKQAbA5TcG+vEbpbJRdYDpLh6m6pkOlw4yWJvYZt3A8YFFlVsVuN9rhgd/jbf4ykaKhdsKftSGAi7QB4iUh04gd3kYsyyDVRylJQJqi948pbJROniAPtQQco4jvkKOU6sooKtSUyTvFggZqyUBqVbi/LTzny3E+9GRebEfst5fr3m4x2OeR7oMtaZotkjWihYJq3GWg2RqvlI5Hd8pqjFlF0l2MuIW40qAaH73cfnJKHMahkcT5hig1JyrAqwPHhMqNHSUlJDGH2wNzD9d87xZ5potqFZG3Dy+U6I4s8+zA2qGx7t4+ctGbK3Go6fGuYfeG8eMy0VMoMUwJJWC9R7ZuLK9neBroRxI9YuyctdNwu0NqqpArBrC5CAgMbneT9ke54TV7GGnZpeh2E2bjVKmgUqJbTral7a2IIbUb+G/yizMl5LnaHQPDqpanWNL/UIZe4XNj7xLKoLmk6RiOCWR8sFb+BltobAxFGxKZ6ZF1qU7uhHPMN3nOsJxmk0zjlxTg2pKmhEEjgZ0OBqOhdHNUd/uqFHix+QPrOczvgW9nvpMxtqKUxvqVP6KYv+JSc2exGF2WbMz/+GjN52ygf1SFFPD/9gD21LZ8o3IqoPBR8yYByppQUffqFvJBlAPmWMqBoOjT9VgsRVuRmbIovpoALgc71D/LBllWtXvmTLDU655ymRqnjWHGWyUMLtBuMWSiX7bFij37ZFkaJrjBLZmhqjjrcfeLIP0dod5lFjlPG98tjYOuL8IsA672CpyFz4meTlPrKRebEb6snv+fyloy3uRSru8JijdkjUihZBqsqRLCYaoHU0z4iaSMvyKCqQSp3j9XlBT9JdhLiUuLCoBoef7rfOKMqTR8qx+Hek5RwQQbG8lUbuz2C2gyG19OXym0cpI1eydohuOvvOiOZZYyorrZvUb4IUuI6OhwW18V/NePlMtFM7WoHDOc9qgtcFD6a8DFFsqkBqMWc7zqfyEDqXPRap1GLplTo11PmLj3Cyrc55fys3/SHE1alEZAWVXzNbXcp392s4ajHKSSR6uGZo45Ocn2KXZ20FGXNUdCNMyAnKuUEC6m4GYvpabjHlSSMZcnPNyfctMFizUD5qqVe0cvWdXmKraxJYBtbniJu2jhLHCXVFj0W2jSPWUxTKuGuSLhdLDiSd3fvaatskMShdGP+kHGZ8VkvcU0A/iftH2KSM6FJS7NFj991XyTtX9bCAc2at6qX3A5j4KC3p2YAGrVuSx4ksfPWAN7R7JVPuIoP+beT7ygutqN1WBw1Li/1h8+1r/OPSGZ7lCKshAyVoMsOteWiUGTEyAJ+0SANSqCCDtJb98GWg64YS2Sg9PC+Mtkoap0DzlM8rDBWlslMnh6mbMx7zOKR9OzR7Ja1C/Nj/SkUSxKhW0XwmaOiYXrIFkTUiiWQNaxBHCWiWHx3bUVF3j3HESmbAUa4IuIojKrpJsJMSnAVAOy3P91u6UlnyfaeAei5V1IIOoMFsBhtoMh1PnxHjKmRo0Gztt3sGmjJrdmYgFRlMgMd0nrCpVe3Fv7eyPwlAbYHRM4hS5LLTBCgqASSTYsb/ZGpPhMNlKQ02pYhVb4qdbKbc1Yg/hNRMT/Kz6V0b2moRw5t9YbX5ZV/3mpSV7mMEXybFodnYWvrkpsea2v/ADLrJSOliVboZRJBUuvcGDD+oEj1kotkejmy2o9aTxdlHgCLH0C+kLYHznauK62tUqX+N2I/y3svsBAPYo2WkvJM3nUN/wAhAJYI5VqtyTIP/UOvoAYBDCU8zqObD0Gp9gYAXIatUAb6jgD+JrfnKDRdMsFUNRSi5kSmFshDMup1KDUDdw4QzJlSdfCEGTVpTIRXkIEFSAdFWQBqdbvkFD9HEW4wRjdHaFt8WSiyw20VPGCUWdHEqeMAYRlMu4pCOBP1TnnZR/EdfaSj02aXDtbDJ3pUf2PzgtlRhqmg8BJRbGs8hbOFoJZHNFCzuGxFjY/oyksDWORr/ZO/u74INJUgWVu39ipiU1ADgaN+R7pUyM+Ubb2M9FirAiWgmVNJyh7uUFZotmbbKaj9eMpkFRPWVQNNeZsDYc+Z/OGU+jbOApK1J2HVdQSSoKgLqGIfjpysZgpgdvZWxlQgkL1rHMBcgLc3sd504yphpMsEfEuqvTqU3UKFAdDRayiw+EspPfpMNpvc1GLS2BHGVQxarhXJ4tScO3jZdfWFHwG990M0Ol/Vm3X1afJayEfiCJbmSkbfB4hq+GJDgtUVu0tiBcEK1hpyM2um5kxOL6EYgDsZH8CVP9QA94BXbV2TiA5ZqFQDuUsAAAPiW44QUWDAUlX7RcsRxFhlH5yWWg2DT42+6hA8W0H5wgyw6I4TPik5IC/oLD3YTRktNpXBqmpTZSzsyscwA4LrbLaw5wZZTY+uMouc3DtWOvc1z+MBFeqKeY8NZTJLqORB9oIQdSN4IkKQzQDvWTNAmtWChKeJPOQlDNPGc4JQ3Txw5kSWKHKW0WG5osjRco9qSDnmqH+EZR+M60dbNVj+zQUfdwzH1AmSmfwlTQfrlDQTHA0lFs6WgWczRRCFT9flKCbHMveN4590gYHDVrdngfhPdylaJY8lSQortbZiV0KsBfgYTojR8q6R7AegxuOzfQ/kZoFDmIgpY7HxP1ova50BIza8CBzvbXhANdg9phVPWEsrdmxAHZPh3XJvymaLZlalUu7MAbsTu/eO78ZSGwwlkpInHUnxO/8ACcnud0qQw1FKtgxyMBYNa4I5MN/mJnoVqwFbZ1ZBf405r218x8xKpGXErqNCnfMtMKbkFqeaibgkHWllO+HmjF02VYZSVpFnhsZUXRMXWW3Byldf+4uY/wA00sifQw8bRY0dt4oHX9nrW5iph29Qag/Ca50TlYwdtK+mIwLn95DRxAHgLh/6bxafRk3QBqWzX3k0CeFRalA/9wASUxZYbK2RRw4qVaVQVLqAO0pFr7sy8zaLolDoxwbQowJ8CPnL6VdyODKLbeEQqRYa34W1m4yi+5hxaMX+z8jKSyJuN4gh5a/faAdJB3geI0/CQEGog7jbxkKCekw7/DWCkFeQBVeQBA8AIryUDZrqco4CnT82YEzsRM1vSZrJWH3cOB63+UiNNmWwFTd4/KKIWYMybs8DBLOZoFkm1EAElSxv5H8jKyWQxNPXTcTcHk3+8IjD4WvmGu8b4aNJjdNpkoHaeBWqhVgDcQgfJ+k3R5qDEgEoTv5dx+c2QoKT5WB5EH0MhSyxW0uyQGzZvUb7knmRYesgGNh1bAnmfYafOZkaiy7rYvd3SUasnTxw56yUXmH8Hj2Q3ViD3GSjVidEsot8W8kg2uSbk2Peec8mXA5Sckz1Ys6jFRroN0cFUq/AouObJc24AX13xhxOErYz5oyjSMx0lbFU6q5FqoFXXKDqxJ4eQntjR4ZNl10Yx9Q0g1ckuSd4CkKDYDLYcib24zMkai/JpsNi+R04i+h8VMxRrYlVwOHc9ujTY21PVqpP8QsZpc3ky0iNPZtNNaRqU/8ATqtb0e8GaLDCYEVBZ3ZtNLqoI81GvpOcnXQ0viVuP6KHehvNRzNdTDgmZ/F7JqJvBnaOaLObxtFVWocx6TrszAu1HkfykoHlzDeP14yFJO3lIUg2vI+8AEdJBR0VIBMVJAfQej6Z3p/vVr+S7p2ZEaLpa/YxXciL+vWRdCyMps5/7j+AglluGkKdzQWzhMEs6rQLIVOfkYB1DmBU8Pw4H9coAAsQcw+JdGHMcDALCjVDAETJpMapPIUBtDArUUggEEagxYZ8x6UdFWpEvTF0917jNrchknQiRop6m5HwkjwMgDHG1OLX8ZQeXHsOH5QBmltxhz/GSkVNjtHpCOP5ycqLzFjhtuJwcDx0mXE2pIvMN0hzCzFag5PZvQ7xMOJVIepHB1bXDU20+E5lv4HdJuBn/AgQWo1M9hqBo3mvKLFCRp1VOuYcOc1aM0xzCVGPf4SmTR4S2XUan9b5GkyjAblr7f7Tm8fgtnHKNow9ROTVdTSYpidg0nUhbAmZuSdpnRSVVRmsb0PcHs6zutQ11OHoU3sU+I2O9M2IM6wzRkYlicWK1MNzH5TpaMC74FTu0PpIUWrYFxuIPj85LKKVEI+IEfh6yohEdxvAPqnQun9ZRH3RedWYiN9Lan1OLP76r6ZZF2LLuZfZlT+78hKQui0yU7mgHS0CzytrFAkYKBz214j8IITxHBhrz7xxEFA06uRt/Yb8+MULLNH4zNGrGadWQoHFUQwOlwd4MIGB6S9Fxq9MacuX+02jBjK+CKndFFsF1MUWyLU4oWDKSUU51cgO5IB5VIgDCYmoPhZh4EwCz2d0ixFMi1T1F/ffM8qLzM3OxelOIr2RhSZjoAykE/5WBmXFFUmaN9lOLMyhG3lQb285CsMuItoRKA6ODu9IGx0nn8xJ16kPBPum3uJzliT6GlIKuJdd4uOY1nGUJLqbUiTNTqfEBMGivxfRxG1XSaWRoy4plDjujTruF/CdVn8mHj8FPWwDLznVZEzPK0BFLmJTIJ9lU24W9pbZKN30FX6wHkp/CeiXQ5wF+l9X/hq/71Yf3j5SLsGZfZlTT+L8pohe9bMlChtIB7NBSLPx/Xf+u6CBQ0FB1Dx9YB6i/wBnzHygAyPsncd3ceI8DBAmCxGU5G8jIzSZYBrSUaDB5Ci+Ipyoy0ZfbOxA12Uf7TSMmUxOzyp3SiwBw8gsUrYM8JKNJipW2+DREwD15ATUwA9NhxlIXOysY9I3ptod/EGRpMikbrYnTM6LU1HJtR5NwmeQ1zGoovRrjsnK33W/I8Zmi2K4rZ7od0WKB0sQRoff5xQsZRgdxsZKKT1ECjxAO8eY0MzLHGRVJo8uZfha/cdDOEsLXQ2phk2hwdbTi7XVGrCVMJRqjhFlKnGdGhvWbU2jLiimr7GZTum1lMuBb9Ad5/ymfRn0PNDqVnTA/wDCv/qr/dCIzK7OPZ/i/KUhb0mN1gg9TOnrIaJD9e0gOcIBKmdB4flAJnj5QBcH2MAJXGh8PygC+KPZB42Bv36fMwC1wjXUXmTYVTKAgMyBWsNZojM/teiuuk0jBnqqiUoJkEgE8bSFr2kZSrIkNJkbQU5aATWERjGHcg6GUhcrALnYuIbMFzG3L5cpGD6N0VxTv2XbMvI6zDRsZ2rh1BNhMGik4ykHMI5Jsd0jCYeoshsGpmjIQa6HUd8jSfUJiOKGVjl0njyRS6HVDuAxDG1zOaNFg6g7xNI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7" descr="data:image/jpeg;base64,/9j/4AAQSkZJRgABAQAAAQABAAD/2wCEAAkGBxQTEhUUEhMWFBQUFBcVFxcVFRYUFxUUFBUWFhQUFRQYHCggGBolHBQUITEhJSksLi4uFx8zODMsNygtLisBCgoKDg0OGhAQGiwkHBwsLCwsLCwsLCwsLCwsLCwsLCwsLCwsLCwsLCwsLCwsLSwsLCwsLCwsLCwsLCwsLCwsLP/AABEIAKsBJgMBEQACEQEDEQH/xAAbAAACAwEBAQAAAAAAAAAAAAADBAIFBgEAB//EAEUQAAIBAgMECAIHBgQEBwAAAAECAAMRBBIhBTFBUQYTImFxgZGhMtEHI0JSscHwFGKCkqKyFXJz4SQzQ6NTVIOTwtLx/8QAGwEBAQEBAQEBAQAAAAAAAAAAAAECAwQFBgf/xAA7EQACAgECBQAIAwYEBwAAAAAAAQIRAwQhBRIxQVETFiJTYaKx0hQycUKBkaHR8AYVI8EkUmJygpLh/9oADAMBAAIRAxEAPwDbrBkIogE8stkokBAokBIWiVpbIzgWUElgUEEhQimKKdLQCStFCwokKcNWAIYrbCI6U2YBnNhvsLg2ubWFzYa85drG40xPGUhAPaARL3gBqac4IEFMcoB4pABPR5QBatT7oIxd075qzNAhWtxiiWFXE+ElFsYFWQ0eLCARcDhBGgHVEy2SjzUO+LHKB6oiWyUeZTIU91UCiDUuYiyUAegOUtihZ8NNWZ5S2VZwO9BVWLAQCLKSCwSiQEFO5ZQeyy2Q9aUhICAdgHLGATuBv0kKcNW/hIUjcyoGB6TbSIxvVrYrnQWte7EKN/tAPpnVjhICDURLYBnD98Eoj1RlFHLkQDwqwQ4a8A4TfdPLqtZg0sVLNKk/76Lc1GDlsgT4c8p4fWHh3vPll9pr8Pk8AGwJ5e4l9YeHe9+WX2k/DT8AjgH4D3EesPDve/LL7TP4bJ4+hJcJU/RHzj1h4b7z5ZfaFp8vj6Exh3+77j5yesHDve/LL7TXoMvj6HRRqD7PuPnHrBw73nyy+0egy+PoSNOpy9x849YOHe8+WX2j0GXx9CPU1Pu+4+cesHDve/LL7R6DJ4+hw4d/u+4+cesHDve/LL7R+HyeAVXCVOC+6/OPWHh3vfll9o/D5PH0PU8LUH2fdfnHrBw73vyy+0n4fJ4+gTqKn3fdfnJ6wcO978svtL6DJ4+hB8I/BfdfnL6wcO978svtH4fJ4+gA4Gr93+pfnL6w8O978svtJ+HyePoOLTn0wFVILQQJBaPZIJR3LKKPWlIdgHQIB0iUhy0pCvxu0wvZTtN7DxkKZHGY6qtQsKjX466fynSVIje4bC9K2U2qLmHNND/KdD6wSzSbL29RqfC4vvKnstpv7J18xIasxGyqP7RtJCdQKjVT/Bdh/VlEIp9UzyAiakAgcRAInEyksG1a8oBFoIeSnmM+bxLieLQ4+aW8n0j5/ovj/A3jxubKLpp0oXBIKdIBsTUByKfhRR8VeryQe50HEj8dpdPm4tnefUP2F1/2jH+/i9z6OLFzSWPH18+F3bMjsfpftGqQMyuahC0lFJULAi+c3vbMAxF9yg1G0Cq/1M/CdBjTk1Sj1fM3+793f41Fb248ck6m1jdrs66n0/AU6i01FZw9S3aZVyrmOpCrwUbhfXTWfkNRLHLI3ijUeyu3+/4naN1uYb6VunL4AUqWGK9fUOdswDBKQuB2TxZt3+Rp97gPCIavmyZl7C2Xa3/8X1OObK47IzG0un20kFCihV8U1Prq/wBUtqS1LGlTYGwTKlnYtu6yxOk+vi4LoJOeRx9hOo7veur6729kl4+JzeWey7je0vpd6mglOnlxOLyfW1LZKC1De6qF1qZTpcWBte5nnx/4ajkzOcvYx3tHrJry76X/ABXhFedpV3FOiH0hYrEu37TjKdCnTRqjZcNncoguxBClVHC51uQADed9bwXS4YJ4sPNJul7TS3/fb/d2vdGY5ZN7s2g+lLZf/mT/AOzW/wDpPhP/AA7rm/yL/wBkd/TwGn+kLACitc1XFF3amr9RWyl1AJW+TfY+djyNua4DrHN40lzJXXMrp9y+mjVjydLsGcL+19eooXIztdSWUkFQhGYtputc755nwrVLP+H5Pb/lT730ovpI1diWL+kLAUlRqlV0FVcyZqNYFlGmcLkvlPA2sbG26emHAdZNtRSfLs/aWz8fqR5oog/0jYALnNWoEsDmOGxAWx3HN1dtbiVcA1jfKkr/AO5E9NEe2f0ywVahVxFOuGpUBeqSrqU0uOyygm/CwNzoJ5svCdViywxTh7U+m6d/38TSyxavwIYf6SNn1L9XVqPbflw+Ia3jZJ6ZcA1sfzJL/wAkZWaJc7F29RxWbqS5yWzZ6VWl8V7W6xRfcd08Wq0GXTJekrfw0/objNS6DdBbgHun9Ss8NBgkFokFgUeywKPZZbJRwrBGiOWaMnQIB0mwudBKQqMfjWbROyvE8T4chJZSoqdkSoGdxVS5Jm6OViDLeSgM4PAnMCVIA7Wo003Wv32mX0NInsvGPQqmrTtcgr2hcFSQSNCDwEtFbNhgOliNpUUoeY7a+2o9IJZbJi1cXVgRzBvBQbVIBHrRAIGtAs8a0EsS6S0MVicP1ODenRLaVGdnDZOK08im2bUFr3A8bj8TqsEdDrHqNZzZE/ytJVfiVtU12VU+vwPbjlzxSj+9HyTpdsPFbONOpXp0q1F3XOyNVYPlNxRqNU7Sgi9uB79RPtaDXabXKUcTaklsmkmr7qtv77HbNqJRhyRiop9avf4Nts1fQLb1FKvWMQy1lyis2jUmBGcONyhmKZ7fCcm+mUKfM4vo8uXFyR2cd+Xs/Ffpvy+Vf7V358UknbNl0zbaGSmNmhM5Yl2qFLBQNFCtvuTe/DL3z89w1aFSk9Y3XZK/47HfJz/smAwX0c46vimxe0mSqy9vqgwJrMg+rpEgBKdO4APdw1vP0WTjujxYVg0trtdP2U+r8t/79zgsU27kH6HfR/ijj6mJ2hkZWFQuquHFV6mhpuo+xZibdyiZ4jxrBHSrDprT2q01SXdN9y48TcrkVfSb6I6y18+AKPSY5glRlBpkH4Tm0deV/A33n0aL/EWOWKtSmpLbZOn8duj+H8PhmeF37JvNj9GqYwr9ds3DJiMmVqaFOrrMtmQZr9lS6qbHcRxtPiajXz/ER9Hnk8d3bTtLv2327o6qC5d1uZHoP9F1RcS1XaFOkaYVstMMrKztpqo0CqLm3O3KfU4nx+EsHJpW+bzVUv3+Tnjwu/aNr0y6Nips18JhKFPUr1aXFNaZz5jUB5/F45uV58ThuvcNatRqJvo7dW3tVf34O2SHs8sUZ36OPo16i9TH01eor3pJm6xE0F6mXcWJAGu7IJ9Li/HvS1DSyaTXtOqf6ea/qc8eGt5FXtnoBjsftLr8Uqph2qAG1QMyUE3IAD8RA4cWJnq0/GdFo9J6LC25JeHvJ9/4/wAjLxTlK2e6WfRztAuUwuJqVsIbEUq2Ie1MKQVplWNmUWFj3d1zNDx3RcvPmgo5O7Uevxtb79xLFLougxtrofjHwFPC4bBUcNmfPictYFarJ/y8rMxYre5s24gWvvmcHFdJHVSz5crltUfZ/Kn16JK/ig8cuWkit2J0B2hh0IGGRmJ1dcbUokgfCCKbAG2vrPRqONaLK1/qNJduS/qiLFNdj6x0a2caGHRGvnIzODUerZ2AzAO5JIG7yn5HiGpWfO5R/Ktlslt+iPVCNIa2M+amp7p/T4u0eeUaZYinKZol1cFOGnAoiactmWiBWVGWjmWaM0DquFGstmSvrkvv3cBIWhaqkIhXY5NJpEl0KIYIs1uZm7OQ/Swap8I157zMgljcSxpkE6aeusncsfIrsithCuStcPcnMCRv3d0tMjmr3IY2lSpuAH7LfC+9SO8jVT5GUnMrPXZdQf4lNx/MJDSYzQ2q/Htfj6iC2WlMsQDuuL6wUOlM84AVVA4wKCU2sbics+DHnxvHkVxfUqbi7Qxi6VLEUmpVlDI4ysrbiO7lzB3gifhcvBNdo9Tz6VOSW6aq/wBGvr2f8j2rNCUfaM9gPo92fRv1auM1rjrXIuL2ax4i7DwZgbhiD7J5OOTrmx9PhH+v90n1SZn/AEV3NNgaSUaa00Y5VFlzMWIXguY6kDcL8AJ8rPwniOabySxbvrVL/c6Ry40qsJWqAqQrhSQQDa9jwNjvmcXBddGalLC2k91aV/C7K80Guohs3BCijqtUEtuOW2U2sNL3a3edwAn0tdpddq8sJy07qPVcy33v9Ff6eWc4ThFNcwqNjIGQ9aLUwq5cu9Vs1jrxcFj42nrcuIOE4/h3c23fMtm9tv0jsv0szeO17RBNjgKfrlLsVJOTRgrlzmGbUliNb7habcta5r/hpcsU6XMrVxUVT7JLtXV2Lh/zBqWzFD0z1ilaQ4rcs1yzEkkgEsb3AvwnHJDXzxZI+gknk/6lSWyS2puo7U3XegpY017XQBW2MhphRURTmZmIT4mN8unBVDNYd/Cd8UtfHM8ksEmqUYrmWyVX36yaVsjcKrmJ4nZqte1VQC6kix/5dNctNNeV2M54IazHTenk2otdY/mk7lLr32S8IrlB/tDGEw4Wq9TOuoyqAD2RoF1OoFgBYab55tTpNbl00MCwy2dydrfz3pu3dvfsWOSCbfMCTCL1dNHqIctQu5F7ve5I8yde6dZYNYs2TLiwyXNBRirjtVLz2S2+O5OeFJOSPYFFp1DUaqpvm0GYCzG438gFAHiZnWaTV5sCwwwSVVu+Xql+vfdt+aQjkgpW5FqNoU/vifE/yLiHun/L+p2/EY/JE7SpD/qLH+Q8Q90/5f1H4jH5IbA0uvf+M/oGOW5vLHay+CTseayQWBZ7LAsiUlBBqcqMsDVFpbJVidRJBQJkmjItWWCMr8auk0jnLoI0KGpP61mjmEYwGVW1UfKdDl3m3fovraTuVJ0ZKqVzasVvwI113dx87TVnNxbexdYHCYVharWqIeAYoCx45EAJPjFlUPI9/hrUinUA1lqX+s1Tq7DQNrYG+lzceEy2+x0hGO7d9AdetVRjnpMtrXIsQPEr2ZTKZd4DHCooNzficul/HdBpMsES/f5waGEUd0AncQCKVNdxgWE6w8oFni/hKQ4WgECYIcMA5mgWcLy0QgTABs5lMti9V24SqjLsSq12HCaSRltga2L075aI5CyVSTvsJqiBeuBkpls2mDXLU8RPhp1I/RTV4zQJPYfPZPLBmz2WBZwiUtkHEGrFqiwUWqLBGCYTRhidbfKjLEcQLzSObF2dVGpA3n0lJQIkHdf0tBKKza2IbKoQfFVt/AmhY6d59Jh32O0FH9rsjGbQrqK1Zja1JAOfbewH9x9J0OTI7NZamqE5l3WB0PO9ret4Mq11LfZHTinhS1Gujt2y3WIBuex1QnTW5sCd8ydE7RpsFtzBYkg06tMvyJ6up4WNmPlApDON2aGdGzEBb3Xg1+dtx74CtdAQSpTdRTUZNSWLEkW4WvL+hEkrs9W6QLcqinMpsbr3XIHM7oveh2uxyhtMsha1tbSiwuExJIJtxgWHzEwQ8EMAmKRgExQgHeplsEepiyHDRiwc6qAeNGCEGw0tigbYIGWzPKKVtmAyqRlwAf4QJedk5Cf+HW3RzF5TSuLEHvnwpunZ99bpot8JiVItex753x54Pa9zxZMck7GxPStzgdtKLImCg2g0herJZ0FqkpGAqSowxCuZpGGV1SVGGJYxuHgP/k3sJojOu+UX5C/pDMrqUz4u7KttyZR3km5I9TItjfU+e7bdlpuGFnqYhiw4gJew9T7SsiH+i91U6/GG00tZQLHne7GWKMZGUe1SGqvcfaI9NPyhlx/lRXvhxwPrrJR0LLZ23cXh/wDlVnA+6TnXwyvcDyihZqNm/SfUXTEUFccWpko38jXBPmJAanZnSXB4q2SoEqH7FQBH8BfRvImaI42PYqhV0CuAo3gjuO4wZj7J1K5VQCeHvNUZbJrjjzlozzB6e0O+OUcw1TxoMUXmGExAihzBBUEg5iQqxQs91kULPdaIoWeDiKFnc8ULPFxFCyJqCKFkS4ihYMtFCx7E1wd3Az4GeV9D78INdRnDXPC8865m9jnkqi3wvfPp6ZpfmPBkJ1XI3TrlyNP2TMYp9RZ8db4lPlrOX4pr80TssF9GR/b0O4+uk6LPCXRl9BNdhetiRLzIvIKPjBNpmXEBVxgm0c2hSpWBmkYaFnImjAjWte9txmkYYHFv2T39/n+UjCMNidt07/W0y2ViUKnW1yRx4XlCkB2hsjEM+ZsN1lFrNZaiZk00ZSDe9ja1iDykbVmlfcscPglpJbUWVQAwseLtfv7XD7s3E8+VbWYzEUTmN9CWJ17zwPGGjpGSrYhUwNQAMUOXfe2lvGSiqaewCKNBcNQzuBa+hO6/tBJOkDq4HU5T5HdFF5i92JtjF0eyKhKD7LnOvlfUeREEbRpam1GaxIsbDcbjnNIxIJSxjTSMDNPFtKQbp4gwSxyliW75RbHaOKMUWxla8gJit3yULZNanfFC2TVooWSMosiRAIMIIDIghAygs6dLQk7p+blG+p+oci02XV08p007PJqIlmrT1pnjaOMAZlxTKm0KV8MTuM5ywt9Gd4ZK6lPiq2Q2cWHPf6zzuXK6ke2EedeyQTEK3wkN4GenG01scskXHqgdRxxndHnkhata06o5Mq8TUtxInRHGTK6tjWG5prlObZX19rPuB85qjDZHaW0j1NzvK/jp85nuaXQxeEpdbXpodzOAfAnX2miG+xexywDKVa9jbVSM+tgdbb5zR1aMxtDHVBUFFW+1qKjgrdNSesO4aEb50ujk48yoGopV75malffrmUHW4DAXtOido8zTgy3wXQrD1UAONVW3AC50/mH4TL/QLK+5Cr9GFX/oYyi/IVLrf+IXkOkc0X1Fk+jvaNNsypTY2telVXXya0h0tNAKfQvHXObDVFtr8OYHzW4hui/AXrbPrU1s9N01t2kIF/EiLMjIJB3RZaGqDcO+WzND9Iy2Sh+iJbJQ/Spy2ZoZRZbFE1PfJYo75y2KCoD3RYoOqmLFMKFMWKZLKYIQZTABtflKSwTMYJZcNVuBPgzP08UMbHHZJ5G0YIbNmNT1osw87nk5TueUcp7rJpMlFFtyqLG88+VWe7T7GA2nmUlkv5G08qxtO0e95ItUxAdJa6fazdzb/WeqGSSPHkwwfQMnTBv+omnPd7ieqM7PFPHXRj1LbdKp9oqeTfOdk/B5pLygWKS4uLHwm1I4uKKWspvxmrObTEtsVzlA/X61MGq2K/Yyk1bjfaw8W7N/eH0CPoP+IrkLXHZFSoRxst1Qfh6TCRts+co5L1HJ+FLE2Da1D37jYHWbZmNVuF2dw9Z0R5Zmk2TVVDmYjdYfOaZxkaLC44HVW9DMnN2MjaVQfCxHjJSClLsaqvUZaKKW7RAzWO82ufeYPpxVRSKDC7Wo1CRTroxGmUMAT4A7/KUUSrYZW+JFPllPqJBQj/hNO4sNRfVgOI0HZGvjAoAuyrDVBzupuPbd5ymWgtLBryPrFkoN1NtxMtkaIm/OWyURNUxZDgxMEsNSxcosZp4qBYymJgthlxEEs6a0Esg1UTRLIGoIFnTUsBznxZRP0kJWy52S3YInXGqRxzO5WMCpIYOmpFAias0BDamH6xTb4rad/dEo2jUJ8rPmO2Kr03I1BB1BnlcXFnuUlJCDZK2/Rp3jFSPNOTiKVcM6HmOc7xi0eaU0yYoKd6kd66eonVI4NkhSdR9W+Ydx18xNI5vckmObc3uJTNFdtGoGbT5wiMY2ThSFLDfm/tHzIlbIiw2xWZaDgj4itMHuQAtbxMISMroEHZ1diQSp+EaaNfWWtyN0h7BL8p0R5ZFgHmjmxnDVSpBBtrKYZpdn41alVEXiwvf7o7TewnN9DWKNzSL/AKT4/q6FSod6UmI/zt8HuVmEfRPjWGpZmVR9ohfIkXPpIUtBt+vTqN1VVgmawUnOtgbCytpbThaAaCh0wZFQ1qYOcE/VnKQAbA5TcG+vEbpbJRdYDpLh6m6pkOlw4yWJvYZt3A8YFFlVsVuN9rhgd/jbf4ykaKhdsKftSGAi7QB4iUh04gd3kYsyyDVRylJQJqi948pbJROniAPtQQco4jvkKOU6sooKtSUyTvFggZqyUBqVbi/LTzny3E+9GRebEfst5fr3m4x2OeR7oMtaZotkjWihYJq3GWg2RqvlI5Hd8pqjFlF0l2MuIW40qAaH73cfnJKHMahkcT5hig1JyrAqwPHhMqNHSUlJDGH2wNzD9d87xZ5potqFZG3Dy+U6I4s8+zA2qGx7t4+ctGbK3Go6fGuYfeG8eMy0VMoMUwJJWC9R7ZuLK9neBroRxI9YuyctdNwu0NqqpArBrC5CAgMbneT9ke54TV7GGnZpeh2E2bjVKmgUqJbTral7a2IIbUb+G/yizMl5LnaHQPDqpanWNL/UIZe4XNj7xLKoLmk6RiOCWR8sFb+BltobAxFGxKZ6ZF1qU7uhHPMN3nOsJxmk0zjlxTg2pKmhEEjgZ0OBqOhdHNUd/uqFHix+QPrOczvgW9nvpMxtqKUxvqVP6KYv+JSc2exGF2WbMz/+GjN52ygf1SFFPD/9gD21LZ8o3IqoPBR8yYByppQUffqFvJBlAPmWMqBoOjT9VgsRVuRmbIovpoALgc71D/LBllWtXvmTLDU655ymRqnjWHGWyUMLtBuMWSiX7bFij37ZFkaJrjBLZmhqjjrcfeLIP0dod5lFjlPG98tjYOuL8IsA672CpyFz4meTlPrKRebEb6snv+fyloy3uRSru8JijdkjUihZBqsqRLCYaoHU0z4iaSMvyKCqQSp3j9XlBT9JdhLiUuLCoBoef7rfOKMqTR8qx+Hek5RwQQbG8lUbuz2C2gyG19OXym0cpI1eydohuOvvOiOZZYyorrZvUb4IUuI6OhwW18V/NePlMtFM7WoHDOc9qgtcFD6a8DFFsqkBqMWc7zqfyEDqXPRap1GLplTo11PmLj3Cyrc55fys3/SHE1alEZAWVXzNbXcp392s4ajHKSSR6uGZo45Ocn2KXZ20FGXNUdCNMyAnKuUEC6m4GYvpabjHlSSMZcnPNyfctMFizUD5qqVe0cvWdXmKraxJYBtbniJu2jhLHCXVFj0W2jSPWUxTKuGuSLhdLDiSd3fvaatskMShdGP+kHGZ8VkvcU0A/iftH2KSM6FJS7NFj991XyTtX9bCAc2at6qX3A5j4KC3p2YAGrVuSx4ksfPWAN7R7JVPuIoP+beT7ygutqN1WBw1Li/1h8+1r/OPSGZ7lCKshAyVoMsOteWiUGTEyAJ+0SANSqCCDtJb98GWg64YS2Sg9PC+Mtkoap0DzlM8rDBWlslMnh6mbMx7zOKR9OzR7Ja1C/Nj/SkUSxKhW0XwmaOiYXrIFkTUiiWQNaxBHCWiWHx3bUVF3j3HESmbAUa4IuIojKrpJsJMSnAVAOy3P91u6UlnyfaeAei5V1IIOoMFsBhtoMh1PnxHjKmRo0Gztt3sGmjJrdmYgFRlMgMd0nrCpVe3Fv7eyPwlAbYHRM4hS5LLTBCgqASSTYsb/ZGpPhMNlKQ02pYhVb4qdbKbc1Yg/hNRMT/Kz6V0b2moRw5t9YbX5ZV/3mpSV7mMEXybFodnYWvrkpsea2v/ADLrJSOliVboZRJBUuvcGDD+oEj1kotkejmy2o9aTxdlHgCLH0C+kLYHznauK62tUqX+N2I/y3svsBAPYo2WkvJM3nUN/wAhAJYI5VqtyTIP/UOvoAYBDCU8zqObD0Gp9gYAXIatUAb6jgD+JrfnKDRdMsFUNRSi5kSmFshDMup1KDUDdw4QzJlSdfCEGTVpTIRXkIEFSAdFWQBqdbvkFD9HEW4wRjdHaFt8WSiyw20VPGCUWdHEqeMAYRlMu4pCOBP1TnnZR/EdfaSj02aXDtbDJ3pUf2PzgtlRhqmg8BJRbGs8hbOFoJZHNFCzuGxFjY/oyksDWORr/ZO/u74INJUgWVu39ipiU1ADgaN+R7pUyM+Ubb2M9FirAiWgmVNJyh7uUFZotmbbKaj9eMpkFRPWVQNNeZsDYc+Z/OGU+jbOApK1J2HVdQSSoKgLqGIfjpysZgpgdvZWxlQgkL1rHMBcgLc3sd504yphpMsEfEuqvTqU3UKFAdDRayiw+EspPfpMNpvc1GLS2BHGVQxarhXJ4tScO3jZdfWFHwG990M0Ol/Vm3X1afJayEfiCJbmSkbfB4hq+GJDgtUVu0tiBcEK1hpyM2um5kxOL6EYgDsZH8CVP9QA94BXbV2TiA5ZqFQDuUsAAAPiW44QUWDAUlX7RcsRxFhlH5yWWg2DT42+6hA8W0H5wgyw6I4TPik5IC/oLD3YTRktNpXBqmpTZSzsyscwA4LrbLaw5wZZTY+uMouc3DtWOvc1z+MBFeqKeY8NZTJLqORB9oIQdSN4IkKQzQDvWTNAmtWChKeJPOQlDNPGc4JQ3Txw5kSWKHKW0WG5osjRco9qSDnmqH+EZR+M60dbNVj+zQUfdwzH1AmSmfwlTQfrlDQTHA0lFs6WgWczRRCFT9flKCbHMveN4590gYHDVrdngfhPdylaJY8lSQortbZiV0KsBfgYTojR8q6R7AegxuOzfQ/kZoFDmIgpY7HxP1ova50BIza8CBzvbXhANdg9phVPWEsrdmxAHZPh3XJvymaLZlalUu7MAbsTu/eO78ZSGwwlkpInHUnxO/8ACcnud0qQw1FKtgxyMBYNa4I5MN/mJnoVqwFbZ1ZBf405r218x8xKpGXErqNCnfMtMKbkFqeaibgkHWllO+HmjF02VYZSVpFnhsZUXRMXWW3Byldf+4uY/wA00sifQw8bRY0dt4oHX9nrW5iph29Qag/Ca50TlYwdtK+mIwLn95DRxAHgLh/6bxafRk3QBqWzX3k0CeFRalA/9wASUxZYbK2RRw4qVaVQVLqAO0pFr7sy8zaLolDoxwbQowJ8CPnL6VdyODKLbeEQqRYa34W1m4yi+5hxaMX+z8jKSyJuN4gh5a/faAdJB3geI0/CQEGog7jbxkKCekw7/DWCkFeQBVeQBA8AIryUDZrqco4CnT82YEzsRM1vSZrJWH3cOB63+UiNNmWwFTd4/KKIWYMybs8DBLOZoFkm1EAElSxv5H8jKyWQxNPXTcTcHk3+8IjD4WvmGu8b4aNJjdNpkoHaeBWqhVgDcQgfJ+k3R5qDEgEoTv5dx+c2QoKT5WB5EH0MhSyxW0uyQGzZvUb7knmRYesgGNh1bAnmfYafOZkaiy7rYvd3SUasnTxw56yUXmH8Hj2Q3ViD3GSjVidEsot8W8kg2uSbk2Peec8mXA5Sckz1Ys6jFRroN0cFUq/AouObJc24AX13xhxOErYz5oyjSMx0lbFU6q5FqoFXXKDqxJ4eQntjR4ZNl10Yx9Q0g1ckuSd4CkKDYDLYcib24zMkai/JpsNi+R04i+h8VMxRrYlVwOHc9ujTY21PVqpP8QsZpc3ky0iNPZtNNaRqU/8ATqtb0e8GaLDCYEVBZ3ZtNLqoI81GvpOcnXQ0viVuP6KHehvNRzNdTDgmZ/F7JqJvBnaOaLObxtFVWocx6TrszAu1HkfykoHlzDeP14yFJO3lIUg2vI+8AEdJBR0VIBMVJAfQej6Z3p/vVr+S7p2ZEaLpa/YxXciL+vWRdCyMps5/7j+AglluGkKdzQWzhMEs6rQLIVOfkYB1DmBU8Pw4H9coAAsQcw+JdGHMcDALCjVDAETJpMapPIUBtDArUUggEEagxYZ8x6UdFWpEvTF0917jNrchknQiRop6m5HwkjwMgDHG1OLX8ZQeXHsOH5QBmltxhz/GSkVNjtHpCOP5ycqLzFjhtuJwcDx0mXE2pIvMN0hzCzFag5PZvQ7xMOJVIepHB1bXDU20+E5lv4HdJuBn/AgQWo1M9hqBo3mvKLFCRp1VOuYcOc1aM0xzCVGPf4SmTR4S2XUan9b5GkyjAblr7f7Tm8fgtnHKNow9ROTVdTSYpidg0nUhbAmZuSdpnRSVVRmsb0PcHs6zutQ11OHoU3sU+I2O9M2IM6wzRkYlicWK1MNzH5TpaMC74FTu0PpIUWrYFxuIPj85LKKVEI+IEfh6yohEdxvAPqnQun9ZRH3RedWYiN9Lan1OLP76r6ZZF2LLuZfZlT+78hKQui0yU7mgHS0CzytrFAkYKBz214j8IITxHBhrz7xxEFA06uRt/Yb8+MULLNH4zNGrGadWQoHFUQwOlwd4MIGB6S9Fxq9MacuX+02jBjK+CKndFFsF1MUWyLU4oWDKSUU51cgO5IB5VIgDCYmoPhZh4EwCz2d0ixFMi1T1F/ffM8qLzM3OxelOIr2RhSZjoAykE/5WBmXFFUmaN9lOLMyhG3lQb285CsMuItoRKA6ODu9IGx0nn8xJ16kPBPum3uJzliT6GlIKuJdd4uOY1nGUJLqbUiTNTqfEBMGivxfRxG1XSaWRoy4plDjujTruF/CdVn8mHj8FPWwDLznVZEzPK0BFLmJTIJ9lU24W9pbZKN30FX6wHkp/CeiXQ5wF+l9X/hq/71Yf3j5SLsGZfZlTT+L8pohe9bMlChtIB7NBSLPx/Xf+u6CBQ0FB1Dx9YB6i/wBnzHygAyPsncd3ceI8DBAmCxGU5G8jIzSZYBrSUaDB5Ci+Ipyoy0ZfbOxA12Uf7TSMmUxOzyp3SiwBw8gsUrYM8JKNJipW2+DREwD15ATUwA9NhxlIXOysY9I3ptod/EGRpMikbrYnTM6LU1HJtR5NwmeQ1zGoovRrjsnK33W/I8Zmi2K4rZ7od0WKB0sQRoff5xQsZRgdxsZKKT1ECjxAO8eY0MzLHGRVJo8uZfha/cdDOEsLXQ2phk2hwdbTi7XVGrCVMJRqjhFlKnGdGhvWbU2jLiimr7GZTum1lMuBb9Ad5/ymfRn0PNDqVnTA/wDCv/qr/dCIzK7OPZ/i/KUhb0mN1gg9TOnrIaJD9e0gOcIBKmdB4flAJnj5QBcH2MAJXGh8PygC+KPZB42Bv36fMwC1wjXUXmTYVTKAgMyBWsNZojM/teiuuk0jBnqqiUoJkEgE8bSFr2kZSrIkNJkbQU5aATWERjGHcg6GUhcrALnYuIbMFzG3L5cpGD6N0VxTv2XbMvI6zDRsZ2rh1BNhMGik4ykHMI5Jsd0jCYeoshsGpmjIQa6HUd8jSfUJiOKGVjl0njyRS6HVDuAxDG1zOaNFg6g7xNI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9" descr="data:image/jpeg;base64,/9j/4AAQSkZJRgABAQAAAQABAAD/2wCEAAkGBxQTEhUUEhMWFBQUFBcVFxcVFRYUFxUUFBUWFhQUFRQYHCggGBolHBQUITEhJSksLi4uFx8zODMsNygtLisBCgoKDg0OGhAQGiwkHBwsLCwsLCwsLCwsLCwsLCwsLCwsLCwsLCwsLCwsLCwsLSwsLCwsLCwsLCwsLCwsLCwsLP/AABEIAKsBJgMBEQACEQEDEQH/xAAbAAACAwEBAQAAAAAAAAAAAAADBAIFBgEAB//EAEUQAAIBAgMECAIHBgQEBwAAAAECAAMRBBIhBTFBUQYTImFxgZGhMtEHI0JSscHwFGKCkqKyFXJz4SQzQ6NTVIOTwtLx/8QAGwEBAQEBAQEBAQAAAAAAAAAAAAECAwQFBgf/xAA7EQACAgECBQAIAwYEBwAAAAAAAQIRAwQhBRIxQVETFiJTYaKx0hQycUKBkaHR8AYVI8EkUmJygpLh/9oADAMBAAIRAxEAPwDbrBkIogE8stkokBAokBIWiVpbIzgWUElgUEEhQimKKdLQCStFCwokKcNWAIYrbCI6U2YBnNhvsLg2ubWFzYa85drG40xPGUhAPaARL3gBqac4IEFMcoB4pABPR5QBatT7oIxd075qzNAhWtxiiWFXE+ElFsYFWQ0eLCARcDhBGgHVEy2SjzUO+LHKB6oiWyUeZTIU91UCiDUuYiyUAegOUtihZ8NNWZ5S2VZwO9BVWLAQCLKSCwSiQEFO5ZQeyy2Q9aUhICAdgHLGATuBv0kKcNW/hIUjcyoGB6TbSIxvVrYrnQWte7EKN/tAPpnVjhICDURLYBnD98Eoj1RlFHLkQDwqwQ4a8A4TfdPLqtZg0sVLNKk/76Lc1GDlsgT4c8p4fWHh3vPll9pr8Pk8AGwJ5e4l9YeHe9+WX2k/DT8AjgH4D3EesPDve/LL7TP4bJ4+hJcJU/RHzj1h4b7z5ZfaFp8vj6Exh3+77j5yesHDve/LL7TXoMvj6HRRqD7PuPnHrBw73nyy+0egy+PoSNOpy9x849YOHe8+WX2j0GXx9CPU1Pu+4+cesHDve/LL7R6DJ4+hw4d/u+4+cesHDve/LL7R+HyeAVXCVOC+6/OPWHh3vfll9o/D5PH0PU8LUH2fdfnHrBw73vyy+0n4fJ4+gTqKn3fdfnJ6wcO978svtL6DJ4+hB8I/BfdfnL6wcO978svtH4fJ4+gA4Gr93+pfnL6w8O978svtJ+HyePoOLTn0wFVILQQJBaPZIJR3LKKPWlIdgHQIB0iUhy0pCvxu0wvZTtN7DxkKZHGY6qtQsKjX466fynSVIje4bC9K2U2qLmHNND/KdD6wSzSbL29RqfC4vvKnstpv7J18xIasxGyqP7RtJCdQKjVT/Bdh/VlEIp9UzyAiakAgcRAInEyksG1a8oBFoIeSnmM+bxLieLQ4+aW8n0j5/ovj/A3jxubKLpp0oXBIKdIBsTUByKfhRR8VeryQe50HEj8dpdPm4tnefUP2F1/2jH+/i9z6OLFzSWPH18+F3bMjsfpftGqQMyuahC0lFJULAi+c3vbMAxF9yg1G0Cq/1M/CdBjTk1Sj1fM3+793f41Fb248ck6m1jdrs66n0/AU6i01FZw9S3aZVyrmOpCrwUbhfXTWfkNRLHLI3ijUeyu3+/4naN1uYb6VunL4AUqWGK9fUOdswDBKQuB2TxZt3+Rp97gPCIavmyZl7C2Xa3/8X1OObK47IzG0un20kFCihV8U1Prq/wBUtqS1LGlTYGwTKlnYtu6yxOk+vi4LoJOeRx9hOo7veur6729kl4+JzeWey7je0vpd6mglOnlxOLyfW1LZKC1De6qF1qZTpcWBte5nnx/4ajkzOcvYx3tHrJry76X/ABXhFedpV3FOiH0hYrEu37TjKdCnTRqjZcNncoguxBClVHC51uQADed9bwXS4YJ4sPNJul7TS3/fb/d2vdGY5ZN7s2g+lLZf/mT/AOzW/wDpPhP/AA7rm/yL/wBkd/TwGn+kLACitc1XFF3amr9RWyl1AJW+TfY+djyNua4DrHN40lzJXXMrp9y+mjVjydLsGcL+19eooXIztdSWUkFQhGYtputc755nwrVLP+H5Pb/lT730ovpI1diWL+kLAUlRqlV0FVcyZqNYFlGmcLkvlPA2sbG26emHAdZNtRSfLs/aWz8fqR5oog/0jYALnNWoEsDmOGxAWx3HN1dtbiVcA1jfKkr/AO5E9NEe2f0ywVahVxFOuGpUBeqSrqU0uOyygm/CwNzoJ5svCdViywxTh7U+m6d/38TSyxavwIYf6SNn1L9XVqPbflw+Ia3jZJ6ZcA1sfzJL/wAkZWaJc7F29RxWbqS5yWzZ6VWl8V7W6xRfcd08Wq0GXTJekrfw0/objNS6DdBbgHun9Ss8NBgkFokFgUeywKPZZbJRwrBGiOWaMnQIB0mwudBKQqMfjWbROyvE8T4chJZSoqdkSoGdxVS5Jm6OViDLeSgM4PAnMCVIA7Wo003Wv32mX0NInsvGPQqmrTtcgr2hcFSQSNCDwEtFbNhgOliNpUUoeY7a+2o9IJZbJi1cXVgRzBvBQbVIBHrRAIGtAs8a0EsS6S0MVicP1ODenRLaVGdnDZOK08im2bUFr3A8bj8TqsEdDrHqNZzZE/ytJVfiVtU12VU+vwPbjlzxSj+9HyTpdsPFbONOpXp0q1F3XOyNVYPlNxRqNU7Sgi9uB79RPtaDXabXKUcTaklsmkmr7qtv77HbNqJRhyRiop9avf4Nts1fQLb1FKvWMQy1lyis2jUmBGcONyhmKZ7fCcm+mUKfM4vo8uXFyR2cd+Xs/Ffpvy+Vf7V358UknbNl0zbaGSmNmhM5Yl2qFLBQNFCtvuTe/DL3z89w1aFSk9Y3XZK/47HfJz/smAwX0c46vimxe0mSqy9vqgwJrMg+rpEgBKdO4APdw1vP0WTjujxYVg0trtdP2U+r8t/79zgsU27kH6HfR/ijj6mJ2hkZWFQuquHFV6mhpuo+xZibdyiZ4jxrBHSrDprT2q01SXdN9y48TcrkVfSb6I6y18+AKPSY5glRlBpkH4Tm0deV/A33n0aL/EWOWKtSmpLbZOn8duj+H8PhmeF37JvNj9GqYwr9ds3DJiMmVqaFOrrMtmQZr9lS6qbHcRxtPiajXz/ER9Hnk8d3bTtLv2327o6qC5d1uZHoP9F1RcS1XaFOkaYVstMMrKztpqo0CqLm3O3KfU4nx+EsHJpW+bzVUv3+Tnjwu/aNr0y6Nips18JhKFPUr1aXFNaZz5jUB5/F45uV58ThuvcNatRqJvo7dW3tVf34O2SHs8sUZ36OPo16i9TH01eor3pJm6xE0F6mXcWJAGu7IJ9Li/HvS1DSyaTXtOqf6ea/qc8eGt5FXtnoBjsftLr8Uqph2qAG1QMyUE3IAD8RA4cWJnq0/GdFo9J6LC25JeHvJ9/4/wAjLxTlK2e6WfRztAuUwuJqVsIbEUq2Ie1MKQVplWNmUWFj3d1zNDx3RcvPmgo5O7Uevxtb79xLFLougxtrofjHwFPC4bBUcNmfPictYFarJ/y8rMxYre5s24gWvvmcHFdJHVSz5crltUfZ/Kn16JK/ig8cuWkit2J0B2hh0IGGRmJ1dcbUokgfCCKbAG2vrPRqONaLK1/qNJduS/qiLFNdj6x0a2caGHRGvnIzODUerZ2AzAO5JIG7yn5HiGpWfO5R/Ktlslt+iPVCNIa2M+amp7p/T4u0eeUaZYinKZol1cFOGnAoiactmWiBWVGWjmWaM0DquFGstmSvrkvv3cBIWhaqkIhXY5NJpEl0KIYIs1uZm7OQ/Swap8I157zMgljcSxpkE6aeusncsfIrsithCuStcPcnMCRv3d0tMjmr3IY2lSpuAH7LfC+9SO8jVT5GUnMrPXZdQf4lNx/MJDSYzQ2q/Htfj6iC2WlMsQDuuL6wUOlM84AVVA4wKCU2sbics+DHnxvHkVxfUqbi7Qxi6VLEUmpVlDI4ysrbiO7lzB3gifhcvBNdo9Tz6VOSW6aq/wBGvr2f8j2rNCUfaM9gPo92fRv1auM1rjrXIuL2ax4i7DwZgbhiD7J5OOTrmx9PhH+v90n1SZn/AEV3NNgaSUaa00Y5VFlzMWIXguY6kDcL8AJ8rPwniOabySxbvrVL/c6Ry40qsJWqAqQrhSQQDa9jwNjvmcXBddGalLC2k91aV/C7K80Guohs3BCijqtUEtuOW2U2sNL3a3edwAn0tdpddq8sJy07qPVcy33v9Ff6eWc4ThFNcwqNjIGQ9aLUwq5cu9Vs1jrxcFj42nrcuIOE4/h3c23fMtm9tv0jsv0szeO17RBNjgKfrlLsVJOTRgrlzmGbUliNb7habcta5r/hpcsU6XMrVxUVT7JLtXV2Lh/zBqWzFD0z1ilaQ4rcs1yzEkkgEsb3AvwnHJDXzxZI+gknk/6lSWyS2puo7U3XegpY017XQBW2MhphRURTmZmIT4mN8unBVDNYd/Cd8UtfHM8ksEmqUYrmWyVX36yaVsjcKrmJ4nZqte1VQC6kix/5dNctNNeV2M54IazHTenk2otdY/mk7lLr32S8IrlB/tDGEw4Wq9TOuoyqAD2RoF1OoFgBYab55tTpNbl00MCwy2dydrfz3pu3dvfsWOSCbfMCTCL1dNHqIctQu5F7ve5I8yde6dZYNYs2TLiwyXNBRirjtVLz2S2+O5OeFJOSPYFFp1DUaqpvm0GYCzG438gFAHiZnWaTV5sCwwwSVVu+Xql+vfdt+aQjkgpW5FqNoU/vifE/yLiHun/L+p2/EY/JE7SpD/qLH+Q8Q90/5f1H4jH5IbA0uvf+M/oGOW5vLHay+CTseayQWBZ7LAsiUlBBqcqMsDVFpbJVidRJBQJkmjItWWCMr8auk0jnLoI0KGpP61mjmEYwGVW1UfKdDl3m3fovraTuVJ0ZKqVzasVvwI113dx87TVnNxbexdYHCYVharWqIeAYoCx45EAJPjFlUPI9/hrUinUA1lqX+s1Tq7DQNrYG+lzceEy2+x0hGO7d9AdetVRjnpMtrXIsQPEr2ZTKZd4DHCooNzficul/HdBpMsES/f5waGEUd0AncQCKVNdxgWE6w8oFni/hKQ4WgECYIcMA5mgWcLy0QgTABs5lMti9V24SqjLsSq12HCaSRltga2L075aI5CyVSTvsJqiBeuBkpls2mDXLU8RPhp1I/RTV4zQJPYfPZPLBmz2WBZwiUtkHEGrFqiwUWqLBGCYTRhidbfKjLEcQLzSObF2dVGpA3n0lJQIkHdf0tBKKza2IbKoQfFVt/AmhY6d59Jh32O0FH9rsjGbQrqK1Zja1JAOfbewH9x9J0OTI7NZamqE5l3WB0PO9ret4Mq11LfZHTinhS1Gujt2y3WIBuex1QnTW5sCd8ydE7RpsFtzBYkg06tMvyJ6up4WNmPlApDON2aGdGzEBb3Xg1+dtx74CtdAQSpTdRTUZNSWLEkW4WvL+hEkrs9W6QLcqinMpsbr3XIHM7oveh2uxyhtMsha1tbSiwuExJIJtxgWHzEwQ8EMAmKRgExQgHeplsEepiyHDRiwc6qAeNGCEGw0tigbYIGWzPKKVtmAyqRlwAf4QJedk5Cf+HW3RzF5TSuLEHvnwpunZ99bpot8JiVItex753x54Pa9zxZMck7GxPStzgdtKLImCg2g0herJZ0FqkpGAqSowxCuZpGGV1SVGGJYxuHgP/k3sJojOu+UX5C/pDMrqUz4u7KttyZR3km5I9TItjfU+e7bdlpuGFnqYhiw4gJew9T7SsiH+i91U6/GG00tZQLHne7GWKMZGUe1SGqvcfaI9NPyhlx/lRXvhxwPrrJR0LLZ23cXh/wDlVnA+6TnXwyvcDyihZqNm/SfUXTEUFccWpko38jXBPmJAanZnSXB4q2SoEqH7FQBH8BfRvImaI42PYqhV0CuAo3gjuO4wZj7J1K5VQCeHvNUZbJrjjzlozzB6e0O+OUcw1TxoMUXmGExAihzBBUEg5iQqxQs91kULPdaIoWeDiKFnc8ULPFxFCyJqCKFkS4ihYMtFCx7E1wd3Az4GeV9D78INdRnDXPC8865m9jnkqi3wvfPp6ZpfmPBkJ1XI3TrlyNP2TMYp9RZ8db4lPlrOX4pr80TssF9GR/b0O4+uk6LPCXRl9BNdhetiRLzIvIKPjBNpmXEBVxgm0c2hSpWBmkYaFnImjAjWte9txmkYYHFv2T39/n+UjCMNidt07/W0y2ViUKnW1yRx4XlCkB2hsjEM+ZsN1lFrNZaiZk00ZSDe9ja1iDykbVmlfcscPglpJbUWVQAwseLtfv7XD7s3E8+VbWYzEUTmN9CWJ17zwPGGjpGSrYhUwNQAMUOXfe2lvGSiqaewCKNBcNQzuBa+hO6/tBJOkDq4HU5T5HdFF5i92JtjF0eyKhKD7LnOvlfUeREEbRpam1GaxIsbDcbjnNIxIJSxjTSMDNPFtKQbp4gwSxyliW75RbHaOKMUWxla8gJit3yULZNanfFC2TVooWSMosiRAIMIIDIghAygs6dLQk7p+blG+p+oci02XV08p007PJqIlmrT1pnjaOMAZlxTKm0KV8MTuM5ywt9Gd4ZK6lPiq2Q2cWHPf6zzuXK6ke2EedeyQTEK3wkN4GenG01scskXHqgdRxxndHnkhata06o5Mq8TUtxInRHGTK6tjWG5prlObZX19rPuB85qjDZHaW0j1NzvK/jp85nuaXQxeEpdbXpodzOAfAnX2miG+xexywDKVa9jbVSM+tgdbb5zR1aMxtDHVBUFFW+1qKjgrdNSesO4aEb50ujk48yoGopV75malffrmUHW4DAXtOido8zTgy3wXQrD1UAONVW3AC50/mH4TL/QLK+5Cr9GFX/oYyi/IVLrf+IXkOkc0X1Fk+jvaNNsypTY2telVXXya0h0tNAKfQvHXObDVFtr8OYHzW4hui/AXrbPrU1s9N01t2kIF/EiLMjIJB3RZaGqDcO+WzND9Iy2Sh+iJbJQ/Spy2ZoZRZbFE1PfJYo75y2KCoD3RYoOqmLFMKFMWKZLKYIQZTABtflKSwTMYJZcNVuBPgzP08UMbHHZJ5G0YIbNmNT1osw87nk5TueUcp7rJpMlFFtyqLG88+VWe7T7GA2nmUlkv5G08qxtO0e95ItUxAdJa6fazdzb/WeqGSSPHkwwfQMnTBv+omnPd7ieqM7PFPHXRj1LbdKp9oqeTfOdk/B5pLygWKS4uLHwm1I4uKKWspvxmrObTEtsVzlA/X61MGq2K/Yyk1bjfaw8W7N/eH0CPoP+IrkLXHZFSoRxst1Qfh6TCRts+co5L1HJ+FLE2Da1D37jYHWbZmNVuF2dw9Z0R5Zmk2TVVDmYjdYfOaZxkaLC44HVW9DMnN2MjaVQfCxHjJSClLsaqvUZaKKW7RAzWO82ufeYPpxVRSKDC7Wo1CRTroxGmUMAT4A7/KUUSrYZW+JFPllPqJBQj/hNO4sNRfVgOI0HZGvjAoAuyrDVBzupuPbd5ymWgtLBryPrFkoN1NtxMtkaIm/OWyURNUxZDgxMEsNSxcosZp4qBYymJgthlxEEs6a0Esg1UTRLIGoIFnTUsBznxZRP0kJWy52S3YInXGqRxzO5WMCpIYOmpFAias0BDamH6xTb4rad/dEo2jUJ8rPmO2Kr03I1BB1BnlcXFnuUlJCDZK2/Rp3jFSPNOTiKVcM6HmOc7xi0eaU0yYoKd6kd66eonVI4NkhSdR9W+Ydx18xNI5vckmObc3uJTNFdtGoGbT5wiMY2ThSFLDfm/tHzIlbIiw2xWZaDgj4itMHuQAtbxMISMroEHZ1diQSp+EaaNfWWtyN0h7BL8p0R5ZFgHmjmxnDVSpBBtrKYZpdn41alVEXiwvf7o7TewnN9DWKNzSL/AKT4/q6FSod6UmI/zt8HuVmEfRPjWGpZmVR9ohfIkXPpIUtBt+vTqN1VVgmawUnOtgbCytpbThaAaCh0wZFQ1qYOcE/VnKQAbA5TcG+vEbpbJRdYDpLh6m6pkOlw4yWJvYZt3A8YFFlVsVuN9rhgd/jbf4ykaKhdsKftSGAi7QB4iUh04gd3kYsyyDVRylJQJqi948pbJROniAPtQQco4jvkKOU6sooKtSUyTvFggZqyUBqVbi/LTzny3E+9GRebEfst5fr3m4x2OeR7oMtaZotkjWihYJq3GWg2RqvlI5Hd8pqjFlF0l2MuIW40qAaH73cfnJKHMahkcT5hig1JyrAqwPHhMqNHSUlJDGH2wNzD9d87xZ5potqFZG3Dy+U6I4s8+zA2qGx7t4+ctGbK3Go6fGuYfeG8eMy0VMoMUwJJWC9R7ZuLK9neBroRxI9YuyctdNwu0NqqpArBrC5CAgMbneT9ke54TV7GGnZpeh2E2bjVKmgUqJbTral7a2IIbUb+G/yizMl5LnaHQPDqpanWNL/UIZe4XNj7xLKoLmk6RiOCWR8sFb+BltobAxFGxKZ6ZF1qU7uhHPMN3nOsJxmk0zjlxTg2pKmhEEjgZ0OBqOhdHNUd/uqFHix+QPrOczvgW9nvpMxtqKUxvqVP6KYv+JSc2exGF2WbMz/+GjN52ygf1SFFPD/9gD21LZ8o3IqoPBR8yYByppQUffqFvJBlAPmWMqBoOjT9VgsRVuRmbIovpoALgc71D/LBllWtXvmTLDU655ymRqnjWHGWyUMLtBuMWSiX7bFij37ZFkaJrjBLZmhqjjrcfeLIP0dod5lFjlPG98tjYOuL8IsA672CpyFz4meTlPrKRebEb6snv+fyloy3uRSru8JijdkjUihZBqsqRLCYaoHU0z4iaSMvyKCqQSp3j9XlBT9JdhLiUuLCoBoef7rfOKMqTR8qx+Hek5RwQQbG8lUbuz2C2gyG19OXym0cpI1eydohuOvvOiOZZYyorrZvUb4IUuI6OhwW18V/NePlMtFM7WoHDOc9qgtcFD6a8DFFsqkBqMWc7zqfyEDqXPRap1GLplTo11PmLj3Cyrc55fys3/SHE1alEZAWVXzNbXcp392s4ajHKSSR6uGZo45Ocn2KXZ20FGXNUdCNMyAnKuUEC6m4GYvpabjHlSSMZcnPNyfctMFizUD5qqVe0cvWdXmKraxJYBtbniJu2jhLHCXVFj0W2jSPWUxTKuGuSLhdLDiSd3fvaatskMShdGP+kHGZ8VkvcU0A/iftH2KSM6FJS7NFj991XyTtX9bCAc2at6qX3A5j4KC3p2YAGrVuSx4ksfPWAN7R7JVPuIoP+beT7ygutqN1WBw1Li/1h8+1r/OPSGZ7lCKshAyVoMsOteWiUGTEyAJ+0SANSqCCDtJb98GWg64YS2Sg9PC+Mtkoap0DzlM8rDBWlslMnh6mbMx7zOKR9OzR7Ja1C/Nj/SkUSxKhW0XwmaOiYXrIFkTUiiWQNaxBHCWiWHx3bUVF3j3HESmbAUa4IuIojKrpJsJMSnAVAOy3P91u6UlnyfaeAei5V1IIOoMFsBhtoMh1PnxHjKmRo0Gztt3sGmjJrdmYgFRlMgMd0nrCpVe3Fv7eyPwlAbYHRM4hS5LLTBCgqASSTYsb/ZGpPhMNlKQ02pYhVb4qdbKbc1Yg/hNRMT/Kz6V0b2moRw5t9YbX5ZV/3mpSV7mMEXybFodnYWvrkpsea2v/ADLrJSOliVboZRJBUuvcGDD+oEj1kotkejmy2o9aTxdlHgCLH0C+kLYHznauK62tUqX+N2I/y3svsBAPYo2WkvJM3nUN/wAhAJYI5VqtyTIP/UOvoAYBDCU8zqObD0Gp9gYAXIatUAb6jgD+JrfnKDRdMsFUNRSi5kSmFshDMup1KDUDdw4QzJlSdfCEGTVpTIRXkIEFSAdFWQBqdbvkFD9HEW4wRjdHaFt8WSiyw20VPGCUWdHEqeMAYRlMu4pCOBP1TnnZR/EdfaSj02aXDtbDJ3pUf2PzgtlRhqmg8BJRbGs8hbOFoJZHNFCzuGxFjY/oyksDWORr/ZO/u74INJUgWVu39ipiU1ADgaN+R7pUyM+Ubb2M9FirAiWgmVNJyh7uUFZotmbbKaj9eMpkFRPWVQNNeZsDYc+Z/OGU+jbOApK1J2HVdQSSoKgLqGIfjpysZgpgdvZWxlQgkL1rHMBcgLc3sd504yphpMsEfEuqvTqU3UKFAdDRayiw+EspPfpMNpvc1GLS2BHGVQxarhXJ4tScO3jZdfWFHwG990M0Ol/Vm3X1afJayEfiCJbmSkbfB4hq+GJDgtUVu0tiBcEK1hpyM2um5kxOL6EYgDsZH8CVP9QA94BXbV2TiA5ZqFQDuUsAAAPiW44QUWDAUlX7RcsRxFhlH5yWWg2DT42+6hA8W0H5wgyw6I4TPik5IC/oLD3YTRktNpXBqmpTZSzsyscwA4LrbLaw5wZZTY+uMouc3DtWOvc1z+MBFeqKeY8NZTJLqORB9oIQdSN4IkKQzQDvWTNAmtWChKeJPOQlDNPGc4JQ3Txw5kSWKHKW0WG5osjRco9qSDnmqH+EZR+M60dbNVj+zQUfdwzH1AmSmfwlTQfrlDQTHA0lFs6WgWczRRCFT9flKCbHMveN4590gYHDVrdngfhPdylaJY8lSQortbZiV0KsBfgYTojR8q6R7AegxuOzfQ/kZoFDmIgpY7HxP1ova50BIza8CBzvbXhANdg9phVPWEsrdmxAHZPh3XJvymaLZlalUu7MAbsTu/eO78ZSGwwlkpInHUnxO/8ACcnud0qQw1FKtgxyMBYNa4I5MN/mJnoVqwFbZ1ZBf405r218x8xKpGXErqNCnfMtMKbkFqeaibgkHWllO+HmjF02VYZSVpFnhsZUXRMXWW3Byldf+4uY/wA00sifQw8bRY0dt4oHX9nrW5iph29Qag/Ca50TlYwdtK+mIwLn95DRxAHgLh/6bxafRk3QBqWzX3k0CeFRalA/9wASUxZYbK2RRw4qVaVQVLqAO0pFr7sy8zaLolDoxwbQowJ8CPnL6VdyODKLbeEQqRYa34W1m4yi+5hxaMX+z8jKSyJuN4gh5a/faAdJB3geI0/CQEGog7jbxkKCekw7/DWCkFeQBVeQBA8AIryUDZrqco4CnT82YEzsRM1vSZrJWH3cOB63+UiNNmWwFTd4/KKIWYMybs8DBLOZoFkm1EAElSxv5H8jKyWQxNPXTcTcHk3+8IjD4WvmGu8b4aNJjdNpkoHaeBWqhVgDcQgfJ+k3R5qDEgEoTv5dx+c2QoKT5WB5EH0MhSyxW0uyQGzZvUb7knmRYesgGNh1bAnmfYafOZkaiy7rYvd3SUasnTxw56yUXmH8Hj2Q3ViD3GSjVidEsot8W8kg2uSbk2Peec8mXA5Sckz1Ys6jFRroN0cFUq/AouObJc24AX13xhxOErYz5oyjSMx0lbFU6q5FqoFXXKDqxJ4eQntjR4ZNl10Yx9Q0g1ckuSd4CkKDYDLYcib24zMkai/JpsNi+R04i+h8VMxRrYlVwOHc9ujTY21PVqpP8QsZpc3ky0iNPZtNNaRqU/8ATqtb0e8GaLDCYEVBZ3ZtNLqoI81GvpOcnXQ0viVuP6KHehvNRzNdTDgmZ/F7JqJvBnaOaLObxtFVWocx6TrszAu1HkfykoHlzDeP14yFJO3lIUg2vI+8AEdJBR0VIBMVJAfQej6Z3p/vVr+S7p2ZEaLpa/YxXciL+vWRdCyMps5/7j+AglluGkKdzQWzhMEs6rQLIVOfkYB1DmBU8Pw4H9coAAsQcw+JdGHMcDALCjVDAETJpMapPIUBtDArUUggEEagxYZ8x6UdFWpEvTF0917jNrchknQiRop6m5HwkjwMgDHG1OLX8ZQeXHsOH5QBmltxhz/GSkVNjtHpCOP5ycqLzFjhtuJwcDx0mXE2pIvMN0hzCzFag5PZvQ7xMOJVIepHB1bXDU20+E5lv4HdJuBn/AgQWo1M9hqBo3mvKLFCRp1VOuYcOc1aM0xzCVGPf4SmTR4S2XUan9b5GkyjAblr7f7Tm8fgtnHKNow9ROTVdTSYpidg0nUhbAmZuSdpnRSVVRmsb0PcHs6zutQ11OHoU3sU+I2O9M2IM6wzRkYlicWK1MNzH5TpaMC74FTu0PpIUWrYFxuIPj85LKKVEI+IEfh6yohEdxvAPqnQun9ZRH3RedWYiN9Lan1OLP76r6ZZF2LLuZfZlT+78hKQui0yU7mgHS0CzytrFAkYKBz214j8IITxHBhrz7xxEFA06uRt/Yb8+MULLNH4zNGrGadWQoHFUQwOlwd4MIGB6S9Fxq9MacuX+02jBjK+CKndFFsF1MUWyLU4oWDKSUU51cgO5IB5VIgDCYmoPhZh4EwCz2d0ixFMi1T1F/ffM8qLzM3OxelOIr2RhSZjoAykE/5WBmXFFUmaN9lOLMyhG3lQb285CsMuItoRKA6ODu9IGx0nn8xJ16kPBPum3uJzliT6GlIKuJdd4uOY1nGUJLqbUiTNTqfEBMGivxfRxG1XSaWRoy4plDjujTruF/CdVn8mHj8FPWwDLznVZEzPK0BFLmJTIJ9lU24W9pbZKN30FX6wHkp/CeiXQ5wF+l9X/hq/71Yf3j5SLsGZfZlTT+L8pohe9bMlChtIB7NBSLPx/Xf+u6CBQ0FB1Dx9YB6i/wBnzHygAyPsncd3ceI8DBAmCxGU5G8jIzSZYBrSUaDB5Ci+Ipyoy0ZfbOxA12Uf7TSMmUxOzyp3SiwBw8gsUrYM8JKNJipW2+DREwD15ATUwA9NhxlIXOysY9I3ptod/EGRpMikbrYnTM6LU1HJtR5NwmeQ1zGoovRrjsnK33W/I8Zmi2K4rZ7od0WKB0sQRoff5xQsZRgdxsZKKT1ECjxAO8eY0MzLHGRVJo8uZfha/cdDOEsLXQ2phk2hwdbTi7XVGrCVMJRqjhFlKnGdGhvWbU2jLiimr7GZTum1lMuBb9Ad5/ymfRn0PNDqVnTA/wDCv/qr/dCIzK7OPZ/i/KUhb0mN1gg9TOnrIaJD9e0gOcIBKmdB4flAJnj5QBcH2MAJXGh8PygC+KPZB42Bv36fMwC1wjXUXmTYVTKAgMyBWsNZojM/teiuuk0jBnqqiUoJkEgE8bSFr2kZSrIkNJkbQU5aATWERjGHcg6GUhcrALnYuIbMFzG3L5cpGD6N0VxTv2XbMvI6zDRsZ2rh1BNhMGik4ykHMI5Jsd0jCYeoshsGpmjIQa6HUd8jSfUJiOKGVjl0njyRS6HVDuAxDG1zOaNFg6g7xNI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21" descr="Resultado de imagen para jk tires JETK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4" name="Picture 2" descr="http://blog.cochesalaventa.com/_fotos2/2011/09/21/construidos-en-f-brica-camioneta-jeep--por-lo-menos-cuatro-a-os---todav-a-no-confirmado-75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94" y="27046"/>
            <a:ext cx="5542895" cy="36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-993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i="1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JET-RIB</a:t>
            </a:r>
            <a:endParaRPr lang="es-EC" sz="4800" i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759210"/>
              </p:ext>
            </p:extLst>
          </p:nvPr>
        </p:nvGraphicFramePr>
        <p:xfrm>
          <a:off x="107505" y="1844824"/>
          <a:ext cx="8928991" cy="1874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2899"/>
                <a:gridCol w="1867062"/>
                <a:gridCol w="725768"/>
                <a:gridCol w="798345"/>
                <a:gridCol w="435461"/>
                <a:gridCol w="870922"/>
                <a:gridCol w="870922"/>
                <a:gridCol w="943499"/>
                <a:gridCol w="798345"/>
                <a:gridCol w="725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CÓDIGO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DESCRIPCIÓN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SIZE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Velocidad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Máxima Km/h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Rim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(IN)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Diámetro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exterior Máx.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Ancho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Sección Max.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Profundidad(mm)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Simple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Dual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650-14RIB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LL JK 6.50-14 8PR JETRIB</a:t>
                      </a:r>
                      <a:r>
                        <a:rPr lang="es-EC" sz="1100" baseline="0" dirty="0" smtClean="0">
                          <a:latin typeface="+mn-lt"/>
                        </a:rPr>
                        <a:t> + TUBO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6.5-14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130/M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5.0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700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190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10.1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840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800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700-15RIB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LL JK7.00-15 10PR JETRIB + TUBO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7.00-15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130/M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5.5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774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213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12.3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1.060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925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700-16RIB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SET JK 7.00-16 14PR JETRIB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7.00-16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130/M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5.5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803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209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13.0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1.305</a:t>
                      </a:r>
                      <a:r>
                        <a:rPr lang="es-EC" sz="1100" baseline="0" dirty="0" smtClean="0">
                          <a:latin typeface="+mn-lt"/>
                        </a:rPr>
                        <a:t>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1.315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93438" y="2459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 M I O N E T A</a:t>
            </a:r>
            <a:endParaRPr lang="es-EC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76" b="4977"/>
          <a:stretch/>
        </p:blipFill>
        <p:spPr bwMode="auto">
          <a:xfrm>
            <a:off x="3347864" y="3717032"/>
            <a:ext cx="2232247" cy="314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-993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i="1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JET-TRAK</a:t>
            </a:r>
            <a:endParaRPr lang="es-EC" sz="4800" i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8" name="Picture 2" descr="http://www.webdesigncuba.com/uplgroup.com/var/ezwebin_site/storage/images/miscellaneous/jk-tyre/jet-trak2/2138-1-esl-ES/Jet-Tra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88" b="94093" l="58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54" t="24533" b="6080"/>
          <a:stretch/>
        </p:blipFill>
        <p:spPr bwMode="auto">
          <a:xfrm>
            <a:off x="3707904" y="4077072"/>
            <a:ext cx="1800200" cy="27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993438" y="2459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 M I O N E T A</a:t>
            </a:r>
            <a:endParaRPr lang="es-EC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06995"/>
              </p:ext>
            </p:extLst>
          </p:nvPr>
        </p:nvGraphicFramePr>
        <p:xfrm>
          <a:off x="96619" y="1844824"/>
          <a:ext cx="9000999" cy="22322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2899"/>
                <a:gridCol w="1867062"/>
                <a:gridCol w="725768"/>
                <a:gridCol w="798345"/>
                <a:gridCol w="435461"/>
                <a:gridCol w="870922"/>
                <a:gridCol w="870922"/>
                <a:gridCol w="943499"/>
                <a:gridCol w="798345"/>
                <a:gridCol w="797776"/>
              </a:tblGrid>
              <a:tr h="729534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CÓDIGO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DESCRIPCIÓN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SIZE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Velocidad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Máxima Km/h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Rim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(IN)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Diámetro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exterior Máx.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Ancho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Sección Max.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Profundidad(mm)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Simple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Dual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523768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650-14JET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LL</a:t>
                      </a:r>
                      <a:r>
                        <a:rPr lang="es-EC" sz="1100" baseline="0" dirty="0" smtClean="0">
                          <a:latin typeface="+mn-lt"/>
                        </a:rPr>
                        <a:t> JK6.50-14 10PR JETTRAK+TUBO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6.50-14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100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5.0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708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196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12.5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940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880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523768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700-15TRAK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LL JK700-15</a:t>
                      </a:r>
                      <a:r>
                        <a:rPr lang="es-EC" sz="1100" baseline="0" dirty="0" smtClean="0">
                          <a:latin typeface="+mn-lt"/>
                        </a:rPr>
                        <a:t> 12PR JETTTRAK+TUBO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7.00-15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100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5.5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785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212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15.1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1.175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1.025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455179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700-16TRAK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SET JK 700-16 14PR JET TRAK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7.00-16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100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5.5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802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205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16.6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1.300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1.150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0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310136"/>
            <a:ext cx="7164288" cy="2495128"/>
          </a:xfrm>
        </p:spPr>
        <p:txBody>
          <a:bodyPr anchor="ctr">
            <a:noAutofit/>
          </a:bodyPr>
          <a:lstStyle/>
          <a:p>
            <a:r>
              <a:rPr lang="es-EC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INDUSTRIALES</a:t>
            </a:r>
            <a:endParaRPr lang="es-EC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http://www.jktyreperu.com/IMAGENES/BANER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4" b="32270"/>
          <a:stretch/>
        </p:blipFill>
        <p:spPr bwMode="auto">
          <a:xfrm>
            <a:off x="-745" y="10885"/>
            <a:ext cx="9144745" cy="24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ecedeno\Pictures\CONAU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8" b="36275"/>
          <a:stretch/>
        </p:blipFill>
        <p:spPr bwMode="auto">
          <a:xfrm>
            <a:off x="4860032" y="5949280"/>
            <a:ext cx="4264570" cy="8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3" descr="data:image/jpeg;base64,/9j/4AAQSkZJRgABAQAAAQABAAD/2wCEAAkGBxQTEhUUEhMWFBQUFBcVFxcVFRYUFxUUFBUWFhQUFRQYHCggGBolHBQUITEhJSksLi4uFx8zODMsNygtLisBCgoKDg0OGhAQGiwkHBwsLCwsLCwsLCwsLCwsLCwsLCwsLCwsLCwsLCwsLCwsLSwsLCwsLCwsLCwsLCwsLCwsLP/AABEIAKsBJgMBEQACEQEDEQH/xAAbAAACAwEBAQAAAAAAAAAAAAADBAIFBgEAB//EAEUQAAIBAgMECAIHBgQEBwAAAAECAAMRBBIhBTFBUQYTImFxgZGhMtEHI0JSscHwFGKCkqKyFXJz4SQzQ6NTVIOTwtLx/8QAGwEBAQEBAQEBAQAAAAAAAAAAAAECAwQFBgf/xAA7EQACAgECBQAIAwYEBwAAAAAAAQIRAwQhBRIxQVETFiJTYaKx0hQycUKBkaHR8AYVI8EkUmJygpLh/9oADAMBAAIRAxEAPwDbrBkIogE8stkokBAokBIWiVpbIzgWUElgUEEhQimKKdLQCStFCwokKcNWAIYrbCI6U2YBnNhvsLg2ubWFzYa85drG40xPGUhAPaARL3gBqac4IEFMcoB4pABPR5QBatT7oIxd075qzNAhWtxiiWFXE+ElFsYFWQ0eLCARcDhBGgHVEy2SjzUO+LHKB6oiWyUeZTIU91UCiDUuYiyUAegOUtihZ8NNWZ5S2VZwO9BVWLAQCLKSCwSiQEFO5ZQeyy2Q9aUhICAdgHLGATuBv0kKcNW/hIUjcyoGB6TbSIxvVrYrnQWte7EKN/tAPpnVjhICDURLYBnD98Eoj1RlFHLkQDwqwQ4a8A4TfdPLqtZg0sVLNKk/76Lc1GDlsgT4c8p4fWHh3vPll9pr8Pk8AGwJ5e4l9YeHe9+WX2k/DT8AjgH4D3EesPDve/LL7TP4bJ4+hJcJU/RHzj1h4b7z5ZfaFp8vj6Exh3+77j5yesHDve/LL7TXoMvj6HRRqD7PuPnHrBw73nyy+0egy+PoSNOpy9x849YOHe8+WX2j0GXx9CPU1Pu+4+cesHDve/LL7R6DJ4+hw4d/u+4+cesHDve/LL7R+HyeAVXCVOC+6/OPWHh3vfll9o/D5PH0PU8LUH2fdfnHrBw73vyy+0n4fJ4+gTqKn3fdfnJ6wcO978svtL6DJ4+hB8I/BfdfnL6wcO978svtH4fJ4+gA4Gr93+pfnL6w8O978svtJ+HyePoOLTn0wFVILQQJBaPZIJR3LKKPWlIdgHQIB0iUhy0pCvxu0wvZTtN7DxkKZHGY6qtQsKjX466fynSVIje4bC9K2U2qLmHNND/KdD6wSzSbL29RqfC4vvKnstpv7J18xIasxGyqP7RtJCdQKjVT/Bdh/VlEIp9UzyAiakAgcRAInEyksG1a8oBFoIeSnmM+bxLieLQ4+aW8n0j5/ovj/A3jxubKLpp0oXBIKdIBsTUByKfhRR8VeryQe50HEj8dpdPm4tnefUP2F1/2jH+/i9z6OLFzSWPH18+F3bMjsfpftGqQMyuahC0lFJULAi+c3vbMAxF9yg1G0Cq/1M/CdBjTk1Sj1fM3+793f41Fb248ck6m1jdrs66n0/AU6i01FZw9S3aZVyrmOpCrwUbhfXTWfkNRLHLI3ijUeyu3+/4naN1uYb6VunL4AUqWGK9fUOdswDBKQuB2TxZt3+Rp97gPCIavmyZl7C2Xa3/8X1OObK47IzG0un20kFCihV8U1Prq/wBUtqS1LGlTYGwTKlnYtu6yxOk+vi4LoJOeRx9hOo7veur6729kl4+JzeWey7je0vpd6mglOnlxOLyfW1LZKC1De6qF1qZTpcWBte5nnx/4ajkzOcvYx3tHrJry76X/ABXhFedpV3FOiH0hYrEu37TjKdCnTRqjZcNncoguxBClVHC51uQADed9bwXS4YJ4sPNJul7TS3/fb/d2vdGY5ZN7s2g+lLZf/mT/AOzW/wDpPhP/AA7rm/yL/wBkd/TwGn+kLACitc1XFF3amr9RWyl1AJW+TfY+djyNua4DrHN40lzJXXMrp9y+mjVjydLsGcL+19eooXIztdSWUkFQhGYtputc755nwrVLP+H5Pb/lT730ovpI1diWL+kLAUlRqlV0FVcyZqNYFlGmcLkvlPA2sbG26emHAdZNtRSfLs/aWz8fqR5oog/0jYALnNWoEsDmOGxAWx3HN1dtbiVcA1jfKkr/AO5E9NEe2f0ywVahVxFOuGpUBeqSrqU0uOyygm/CwNzoJ5svCdViywxTh7U+m6d/38TSyxavwIYf6SNn1L9XVqPbflw+Ia3jZJ6ZcA1sfzJL/wAkZWaJc7F29RxWbqS5yWzZ6VWl8V7W6xRfcd08Wq0GXTJekrfw0/objNS6DdBbgHun9Ss8NBgkFokFgUeywKPZZbJRwrBGiOWaMnQIB0mwudBKQqMfjWbROyvE8T4chJZSoqdkSoGdxVS5Jm6OViDLeSgM4PAnMCVIA7Wo003Wv32mX0NInsvGPQqmrTtcgr2hcFSQSNCDwEtFbNhgOliNpUUoeY7a+2o9IJZbJi1cXVgRzBvBQbVIBHrRAIGtAs8a0EsS6S0MVicP1ODenRLaVGdnDZOK08im2bUFr3A8bj8TqsEdDrHqNZzZE/ytJVfiVtU12VU+vwPbjlzxSj+9HyTpdsPFbONOpXp0q1F3XOyNVYPlNxRqNU7Sgi9uB79RPtaDXabXKUcTaklsmkmr7qtv77HbNqJRhyRiop9avf4Nts1fQLb1FKvWMQy1lyis2jUmBGcONyhmKZ7fCcm+mUKfM4vo8uXFyR2cd+Xs/Ffpvy+Vf7V358UknbNl0zbaGSmNmhM5Yl2qFLBQNFCtvuTe/DL3z89w1aFSk9Y3XZK/47HfJz/smAwX0c46vimxe0mSqy9vqgwJrMg+rpEgBKdO4APdw1vP0WTjujxYVg0trtdP2U+r8t/79zgsU27kH6HfR/ijj6mJ2hkZWFQuquHFV6mhpuo+xZibdyiZ4jxrBHSrDprT2q01SXdN9y48TcrkVfSb6I6y18+AKPSY5glRlBpkH4Tm0deV/A33n0aL/EWOWKtSmpLbZOn8duj+H8PhmeF37JvNj9GqYwr9ds3DJiMmVqaFOrrMtmQZr9lS6qbHcRxtPiajXz/ER9Hnk8d3bTtLv2327o6qC5d1uZHoP9F1RcS1XaFOkaYVstMMrKztpqo0CqLm3O3KfU4nx+EsHJpW+bzVUv3+Tnjwu/aNr0y6Nips18JhKFPUr1aXFNaZz5jUB5/F45uV58ThuvcNatRqJvo7dW3tVf34O2SHs8sUZ36OPo16i9TH01eor3pJm6xE0F6mXcWJAGu7IJ9Li/HvS1DSyaTXtOqf6ea/qc8eGt5FXtnoBjsftLr8Uqph2qAG1QMyUE3IAD8RA4cWJnq0/GdFo9J6LC25JeHvJ9/4/wAjLxTlK2e6WfRztAuUwuJqVsIbEUq2Ie1MKQVplWNmUWFj3d1zNDx3RcvPmgo5O7Uevxtb79xLFLougxtrofjHwFPC4bBUcNmfPictYFarJ/y8rMxYre5s24gWvvmcHFdJHVSz5crltUfZ/Kn16JK/ig8cuWkit2J0B2hh0IGGRmJ1dcbUokgfCCKbAG2vrPRqONaLK1/qNJduS/qiLFNdj6x0a2caGHRGvnIzODUerZ2AzAO5JIG7yn5HiGpWfO5R/Ktlslt+iPVCNIa2M+amp7p/T4u0eeUaZYinKZol1cFOGnAoiactmWiBWVGWjmWaM0DquFGstmSvrkvv3cBIWhaqkIhXY5NJpEl0KIYIs1uZm7OQ/Swap8I157zMgljcSxpkE6aeusncsfIrsithCuStcPcnMCRv3d0tMjmr3IY2lSpuAH7LfC+9SO8jVT5GUnMrPXZdQf4lNx/MJDSYzQ2q/Htfj6iC2WlMsQDuuL6wUOlM84AVVA4wKCU2sbics+DHnxvHkVxfUqbi7Qxi6VLEUmpVlDI4ysrbiO7lzB3gifhcvBNdo9Tz6VOSW6aq/wBGvr2f8j2rNCUfaM9gPo92fRv1auM1rjrXIuL2ax4i7DwZgbhiD7J5OOTrmx9PhH+v90n1SZn/AEV3NNgaSUaa00Y5VFlzMWIXguY6kDcL8AJ8rPwniOabySxbvrVL/c6Ry40qsJWqAqQrhSQQDa9jwNjvmcXBddGalLC2k91aV/C7K80Guohs3BCijqtUEtuOW2U2sNL3a3edwAn0tdpddq8sJy07qPVcy33v9Ff6eWc4ThFNcwqNjIGQ9aLUwq5cu9Vs1jrxcFj42nrcuIOE4/h3c23fMtm9tv0jsv0szeO17RBNjgKfrlLsVJOTRgrlzmGbUliNb7habcta5r/hpcsU6XMrVxUVT7JLtXV2Lh/zBqWzFD0z1ilaQ4rcs1yzEkkgEsb3AvwnHJDXzxZI+gknk/6lSWyS2puo7U3XegpY017XQBW2MhphRURTmZmIT4mN8unBVDNYd/Cd8UtfHM8ksEmqUYrmWyVX36yaVsjcKrmJ4nZqte1VQC6kix/5dNctNNeV2M54IazHTenk2otdY/mk7lLr32S8IrlB/tDGEw4Wq9TOuoyqAD2RoF1OoFgBYab55tTpNbl00MCwy2dydrfz3pu3dvfsWOSCbfMCTCL1dNHqIctQu5F7ve5I8yde6dZYNYs2TLiwyXNBRirjtVLz2S2+O5OeFJOSPYFFp1DUaqpvm0GYCzG438gFAHiZnWaTV5sCwwwSVVu+Xql+vfdt+aQjkgpW5FqNoU/vifE/yLiHun/L+p2/EY/JE7SpD/qLH+Q8Q90/5f1H4jH5IbA0uvf+M/oGOW5vLHay+CTseayQWBZ7LAsiUlBBqcqMsDVFpbJVidRJBQJkmjItWWCMr8auk0jnLoI0KGpP61mjmEYwGVW1UfKdDl3m3fovraTuVJ0ZKqVzasVvwI113dx87TVnNxbexdYHCYVharWqIeAYoCx45EAJPjFlUPI9/hrUinUA1lqX+s1Tq7DQNrYG+lzceEy2+x0hGO7d9AdetVRjnpMtrXIsQPEr2ZTKZd4DHCooNzficul/HdBpMsES/f5waGEUd0AncQCKVNdxgWE6w8oFni/hKQ4WgECYIcMA5mgWcLy0QgTABs5lMti9V24SqjLsSq12HCaSRltga2L075aI5CyVSTvsJqiBeuBkpls2mDXLU8RPhp1I/RTV4zQJPYfPZPLBmz2WBZwiUtkHEGrFqiwUWqLBGCYTRhidbfKjLEcQLzSObF2dVGpA3n0lJQIkHdf0tBKKza2IbKoQfFVt/AmhY6d59Jh32O0FH9rsjGbQrqK1Zja1JAOfbewH9x9J0OTI7NZamqE5l3WB0PO9ret4Mq11LfZHTinhS1Gujt2y3WIBuex1QnTW5sCd8ydE7RpsFtzBYkg06tMvyJ6up4WNmPlApDON2aGdGzEBb3Xg1+dtx74CtdAQSpTdRTUZNSWLEkW4WvL+hEkrs9W6QLcqinMpsbr3XIHM7oveh2uxyhtMsha1tbSiwuExJIJtxgWHzEwQ8EMAmKRgExQgHeplsEepiyHDRiwc6qAeNGCEGw0tigbYIGWzPKKVtmAyqRlwAf4QJedk5Cf+HW3RzF5TSuLEHvnwpunZ99bpot8JiVItex753x54Pa9zxZMck7GxPStzgdtKLImCg2g0herJZ0FqkpGAqSowxCuZpGGV1SVGGJYxuHgP/k3sJojOu+UX5C/pDMrqUz4u7KttyZR3km5I9TItjfU+e7bdlpuGFnqYhiw4gJew9T7SsiH+i91U6/GG00tZQLHne7GWKMZGUe1SGqvcfaI9NPyhlx/lRXvhxwPrrJR0LLZ23cXh/wDlVnA+6TnXwyvcDyihZqNm/SfUXTEUFccWpko38jXBPmJAanZnSXB4q2SoEqH7FQBH8BfRvImaI42PYqhV0CuAo3gjuO4wZj7J1K5VQCeHvNUZbJrjjzlozzB6e0O+OUcw1TxoMUXmGExAihzBBUEg5iQqxQs91kULPdaIoWeDiKFnc8ULPFxFCyJqCKFkS4ihYMtFCx7E1wd3Az4GeV9D78INdRnDXPC8865m9jnkqi3wvfPp6ZpfmPBkJ1XI3TrlyNP2TMYp9RZ8db4lPlrOX4pr80TssF9GR/b0O4+uk6LPCXRl9BNdhetiRLzIvIKPjBNpmXEBVxgm0c2hSpWBmkYaFnImjAjWte9txmkYYHFv2T39/n+UjCMNidt07/W0y2ViUKnW1yRx4XlCkB2hsjEM+ZsN1lFrNZaiZk00ZSDe9ja1iDykbVmlfcscPglpJbUWVQAwseLtfv7XD7s3E8+VbWYzEUTmN9CWJ17zwPGGjpGSrYhUwNQAMUOXfe2lvGSiqaewCKNBcNQzuBa+hO6/tBJOkDq4HU5T5HdFF5i92JtjF0eyKhKD7LnOvlfUeREEbRpam1GaxIsbDcbjnNIxIJSxjTSMDNPFtKQbp4gwSxyliW75RbHaOKMUWxla8gJit3yULZNanfFC2TVooWSMosiRAIMIIDIghAygs6dLQk7p+blG+p+oci02XV08p007PJqIlmrT1pnjaOMAZlxTKm0KV8MTuM5ywt9Gd4ZK6lPiq2Q2cWHPf6zzuXK6ke2EedeyQTEK3wkN4GenG01scskXHqgdRxxndHnkhata06o5Mq8TUtxInRHGTK6tjWG5prlObZX19rPuB85qjDZHaW0j1NzvK/jp85nuaXQxeEpdbXpodzOAfAnX2miG+xexywDKVa9jbVSM+tgdbb5zR1aMxtDHVBUFFW+1qKjgrdNSesO4aEb50ujk48yoGopV75malffrmUHW4DAXtOido8zTgy3wXQrD1UAONVW3AC50/mH4TL/QLK+5Cr9GFX/oYyi/IVLrf+IXkOkc0X1Fk+jvaNNsypTY2telVXXya0h0tNAKfQvHXObDVFtr8OYHzW4hui/AXrbPrU1s9N01t2kIF/EiLMjIJB3RZaGqDcO+WzND9Iy2Sh+iJbJQ/Spy2ZoZRZbFE1PfJYo75y2KCoD3RYoOqmLFMKFMWKZLKYIQZTABtflKSwTMYJZcNVuBPgzP08UMbHHZJ5G0YIbNmNT1osw87nk5TueUcp7rJpMlFFtyqLG88+VWe7T7GA2nmUlkv5G08qxtO0e95ItUxAdJa6fazdzb/WeqGSSPHkwwfQMnTBv+omnPd7ieqM7PFPHXRj1LbdKp9oqeTfOdk/B5pLygWKS4uLHwm1I4uKKWspvxmrObTEtsVzlA/X61MGq2K/Yyk1bjfaw8W7N/eH0CPoP+IrkLXHZFSoRxst1Qfh6TCRts+co5L1HJ+FLE2Da1D37jYHWbZmNVuF2dw9Z0R5Zmk2TVVDmYjdYfOaZxkaLC44HVW9DMnN2MjaVQfCxHjJSClLsaqvUZaKKW7RAzWO82ufeYPpxVRSKDC7Wo1CRTroxGmUMAT4A7/KUUSrYZW+JFPllPqJBQj/hNO4sNRfVgOI0HZGvjAoAuyrDVBzupuPbd5ymWgtLBryPrFkoN1NtxMtkaIm/OWyURNUxZDgxMEsNSxcosZp4qBYymJgthlxEEs6a0Esg1UTRLIGoIFnTUsBznxZRP0kJWy52S3YInXGqRxzO5WMCpIYOmpFAias0BDamH6xTb4rad/dEo2jUJ8rPmO2Kr03I1BB1BnlcXFnuUlJCDZK2/Rp3jFSPNOTiKVcM6HmOc7xi0eaU0yYoKd6kd66eonVI4NkhSdR9W+Ydx18xNI5vckmObc3uJTNFdtGoGbT5wiMY2ThSFLDfm/tHzIlbIiw2xWZaDgj4itMHuQAtbxMISMroEHZ1diQSp+EaaNfWWtyN0h7BL8p0R5ZFgHmjmxnDVSpBBtrKYZpdn41alVEXiwvf7o7TewnN9DWKNzSL/AKT4/q6FSod6UmI/zt8HuVmEfRPjWGpZmVR9ohfIkXPpIUtBt+vTqN1VVgmawUnOtgbCytpbThaAaCh0wZFQ1qYOcE/VnKQAbA5TcG+vEbpbJRdYDpLh6m6pkOlw4yWJvYZt3A8YFFlVsVuN9rhgd/jbf4ykaKhdsKftSGAi7QB4iUh04gd3kYsyyDVRylJQJqi948pbJROniAPtQQco4jvkKOU6sooKtSUyTvFggZqyUBqVbi/LTzny3E+9GRebEfst5fr3m4x2OeR7oMtaZotkjWihYJq3GWg2RqvlI5Hd8pqjFlF0l2MuIW40qAaH73cfnJKHMahkcT5hig1JyrAqwPHhMqNHSUlJDGH2wNzD9d87xZ5potqFZG3Dy+U6I4s8+zA2qGx7t4+ctGbK3Go6fGuYfeG8eMy0VMoMUwJJWC9R7ZuLK9neBroRxI9YuyctdNwu0NqqpArBrC5CAgMbneT9ke54TV7GGnZpeh2E2bjVKmgUqJbTral7a2IIbUb+G/yizMl5LnaHQPDqpanWNL/UIZe4XNj7xLKoLmk6RiOCWR8sFb+BltobAxFGxKZ6ZF1qU7uhHPMN3nOsJxmk0zjlxTg2pKmhEEjgZ0OBqOhdHNUd/uqFHix+QPrOczvgW9nvpMxtqKUxvqVP6KYv+JSc2exGF2WbMz/+GjN52ygf1SFFPD/9gD21LZ8o3IqoPBR8yYByppQUffqFvJBlAPmWMqBoOjT9VgsRVuRmbIovpoALgc71D/LBllWtXvmTLDU655ymRqnjWHGWyUMLtBuMWSiX7bFij37ZFkaJrjBLZmhqjjrcfeLIP0dod5lFjlPG98tjYOuL8IsA672CpyFz4meTlPrKRebEb6snv+fyloy3uRSru8JijdkjUihZBqsqRLCYaoHU0z4iaSMvyKCqQSp3j9XlBT9JdhLiUuLCoBoef7rfOKMqTR8qx+Hek5RwQQbG8lUbuz2C2gyG19OXym0cpI1eydohuOvvOiOZZYyorrZvUb4IUuI6OhwW18V/NePlMtFM7WoHDOc9qgtcFD6a8DFFsqkBqMWc7zqfyEDqXPRap1GLplTo11PmLj3Cyrc55fys3/SHE1alEZAWVXzNbXcp392s4ajHKSSR6uGZo45Ocn2KXZ20FGXNUdCNMyAnKuUEC6m4GYvpabjHlSSMZcnPNyfctMFizUD5qqVe0cvWdXmKraxJYBtbniJu2jhLHCXVFj0W2jSPWUxTKuGuSLhdLDiSd3fvaatskMShdGP+kHGZ8VkvcU0A/iftH2KSM6FJS7NFj991XyTtX9bCAc2at6qX3A5j4KC3p2YAGrVuSx4ksfPWAN7R7JVPuIoP+beT7ygutqN1WBw1Li/1h8+1r/OPSGZ7lCKshAyVoMsOteWiUGTEyAJ+0SANSqCCDtJb98GWg64YS2Sg9PC+Mtkoap0DzlM8rDBWlslMnh6mbMx7zOKR9OzR7Ja1C/Nj/SkUSxKhW0XwmaOiYXrIFkTUiiWQNaxBHCWiWHx3bUVF3j3HESmbAUa4IuIojKrpJsJMSnAVAOy3P91u6UlnyfaeAei5V1IIOoMFsBhtoMh1PnxHjKmRo0Gztt3sGmjJrdmYgFRlMgMd0nrCpVe3Fv7eyPwlAbYHRM4hS5LLTBCgqASSTYsb/ZGpPhMNlKQ02pYhVb4qdbKbc1Yg/hNRMT/Kz6V0b2moRw5t9YbX5ZV/3mpSV7mMEXybFodnYWvrkpsea2v/ADLrJSOliVboZRJBUuvcGDD+oEj1kotkejmy2o9aTxdlHgCLH0C+kLYHznauK62tUqX+N2I/y3svsBAPYo2WkvJM3nUN/wAhAJYI5VqtyTIP/UOvoAYBDCU8zqObD0Gp9gYAXIatUAb6jgD+JrfnKDRdMsFUNRSi5kSmFshDMup1KDUDdw4QzJlSdfCEGTVpTIRXkIEFSAdFWQBqdbvkFD9HEW4wRjdHaFt8WSiyw20VPGCUWdHEqeMAYRlMu4pCOBP1TnnZR/EdfaSj02aXDtbDJ3pUf2PzgtlRhqmg8BJRbGs8hbOFoJZHNFCzuGxFjY/oyksDWORr/ZO/u74INJUgWVu39ipiU1ADgaN+R7pUyM+Ubb2M9FirAiWgmVNJyh7uUFZotmbbKaj9eMpkFRPWVQNNeZsDYc+Z/OGU+jbOApK1J2HVdQSSoKgLqGIfjpysZgpgdvZWxlQgkL1rHMBcgLc3sd504yphpMsEfEuqvTqU3UKFAdDRayiw+EspPfpMNpvc1GLS2BHGVQxarhXJ4tScO3jZdfWFHwG990M0Ol/Vm3X1afJayEfiCJbmSkbfB4hq+GJDgtUVu0tiBcEK1hpyM2um5kxOL6EYgDsZH8CVP9QA94BXbV2TiA5ZqFQDuUsAAAPiW44QUWDAUlX7RcsRxFhlH5yWWg2DT42+6hA8W0H5wgyw6I4TPik5IC/oLD3YTRktNpXBqmpTZSzsyscwA4LrbLaw5wZZTY+uMouc3DtWOvc1z+MBFeqKeY8NZTJLqORB9oIQdSN4IkKQzQDvWTNAmtWChKeJPOQlDNPGc4JQ3Txw5kSWKHKW0WG5osjRco9qSDnmqH+EZR+M60dbNVj+zQUfdwzH1AmSmfwlTQfrlDQTHA0lFs6WgWczRRCFT9flKCbHMveN4590gYHDVrdngfhPdylaJY8lSQortbZiV0KsBfgYTojR8q6R7AegxuOzfQ/kZoFDmIgpY7HxP1ova50BIza8CBzvbXhANdg9phVPWEsrdmxAHZPh3XJvymaLZlalUu7MAbsTu/eO78ZSGwwlkpInHUnxO/8ACcnud0qQw1FKtgxyMBYNa4I5MN/mJnoVqwFbZ1ZBf405r218x8xKpGXErqNCnfMtMKbkFqeaibgkHWllO+HmjF02VYZSVpFnhsZUXRMXWW3Byldf+4uY/wA00sifQw8bRY0dt4oHX9nrW5iph29Qag/Ca50TlYwdtK+mIwLn95DRxAHgLh/6bxafRk3QBqWzX3k0CeFRalA/9wASUxZYbK2RRw4qVaVQVLqAO0pFr7sy8zaLolDoxwbQowJ8CPnL6VdyODKLbeEQqRYa34W1m4yi+5hxaMX+z8jKSyJuN4gh5a/faAdJB3geI0/CQEGog7jbxkKCekw7/DWCkFeQBVeQBA8AIryUDZrqco4CnT82YEzsRM1vSZrJWH3cOB63+UiNNmWwFTd4/KKIWYMybs8DBLOZoFkm1EAElSxv5H8jKyWQxNPXTcTcHk3+8IjD4WvmGu8b4aNJjdNpkoHaeBWqhVgDcQgfJ+k3R5qDEgEoTv5dx+c2QoKT5WB5EH0MhSyxW0uyQGzZvUb7knmRYesgGNh1bAnmfYafOZkaiy7rYvd3SUasnTxw56yUXmH8Hj2Q3ViD3GSjVidEsot8W8kg2uSbk2Peec8mXA5Sckz1Ys6jFRroN0cFUq/AouObJc24AX13xhxOErYz5oyjSMx0lbFU6q5FqoFXXKDqxJ4eQntjR4ZNl10Yx9Q0g1ckuSd4CkKDYDLYcib24zMkai/JpsNi+R04i+h8VMxRrYlVwOHc9ujTY21PVqpP8QsZpc3ky0iNPZtNNaRqU/8ATqtb0e8GaLDCYEVBZ3ZtNLqoI81GvpOcnXQ0viVuP6KHehvNRzNdTDgmZ/F7JqJvBnaOaLObxtFVWocx6TrszAu1HkfykoHlzDeP14yFJO3lIUg2vI+8AEdJBR0VIBMVJAfQej6Z3p/vVr+S7p2ZEaLpa/YxXciL+vWRdCyMps5/7j+AglluGkKdzQWzhMEs6rQLIVOfkYB1DmBU8Pw4H9coAAsQcw+JdGHMcDALCjVDAETJpMapPIUBtDArUUggEEagxYZ8x6UdFWpEvTF0917jNrchknQiRop6m5HwkjwMgDHG1OLX8ZQeXHsOH5QBmltxhz/GSkVNjtHpCOP5ycqLzFjhtuJwcDx0mXE2pIvMN0hzCzFag5PZvQ7xMOJVIepHB1bXDU20+E5lv4HdJuBn/AgQWo1M9hqBo3mvKLFCRp1VOuYcOc1aM0xzCVGPf4SmTR4S2XUan9b5GkyjAblr7f7Tm8fgtnHKNow9ROTVdTSYpidg0nUhbAmZuSdpnRSVVRmsb0PcHs6zutQ11OHoU3sU+I2O9M2IM6wzRkYlicWK1MNzH5TpaMC74FTu0PpIUWrYFxuIPj85LKKVEI+IEfh6yohEdxvAPqnQun9ZRH3RedWYiN9Lan1OLP76r6ZZF2LLuZfZlT+78hKQui0yU7mgHS0CzytrFAkYKBz214j8IITxHBhrz7xxEFA06uRt/Yb8+MULLNH4zNGrGadWQoHFUQwOlwd4MIGB6S9Fxq9MacuX+02jBjK+CKndFFsF1MUWyLU4oWDKSUU51cgO5IB5VIgDCYmoPhZh4EwCz2d0ixFMi1T1F/ffM8qLzM3OxelOIr2RhSZjoAykE/5WBmXFFUmaN9lOLMyhG3lQb285CsMuItoRKA6ODu9IGx0nn8xJ16kPBPum3uJzliT6GlIKuJdd4uOY1nGUJLqbUiTNTqfEBMGivxfRxG1XSaWRoy4plDjujTruF/CdVn8mHj8FPWwDLznVZEzPK0BFLmJTIJ9lU24W9pbZKN30FX6wHkp/CeiXQ5wF+l9X/hq/71Yf3j5SLsGZfZlTT+L8pohe9bMlChtIB7NBSLPx/Xf+u6CBQ0FB1Dx9YB6i/wBnzHygAyPsncd3ceI8DBAmCxGU5G8jIzSZYBrSUaDB5Ci+Ipyoy0ZfbOxA12Uf7TSMmUxOzyp3SiwBw8gsUrYM8JKNJipW2+DREwD15ATUwA9NhxlIXOysY9I3ptod/EGRpMikbrYnTM6LU1HJtR5NwmeQ1zGoovRrjsnK33W/I8Zmi2K4rZ7od0WKB0sQRoff5xQsZRgdxsZKKT1ECjxAO8eY0MzLHGRVJo8uZfha/cdDOEsLXQ2phk2hwdbTi7XVGrCVMJRqjhFlKnGdGhvWbU2jLiimr7GZTum1lMuBb9Ad5/ymfRn0PNDqVnTA/wDCv/qr/dCIzK7OPZ/i/KUhb0mN1gg9TOnrIaJD9e0gOcIBKmdB4flAJnj5QBcH2MAJXGh8PygC+KPZB42Bv36fMwC1wjXUXmTYVTKAgMyBWsNZojM/teiuuk0jBnqqiUoJkEgE8bSFr2kZSrIkNJkbQU5aATWERjGHcg6GUhcrALnYuIbMFzG3L5cpGD6N0VxTv2XbMvI6zDRsZ2rh1BNhMGik4ykHMI5Jsd0jCYeoshsGpmjIQa6HUd8jSfUJiOKGVjl0njyRS6HVDuAxDG1zOaNFg6g7xN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15" descr="data:image/jpeg;base64,/9j/4AAQSkZJRgABAQAAAQABAAD/2wCEAAkGBxQTEhUUEhMWFBQUFBcVFxcVFRYUFxUUFBUWFhQUFRQYHCggGBolHBQUITEhJSksLi4uFx8zODMsNygtLisBCgoKDg0OGhAQGiwkHBwsLCwsLCwsLCwsLCwsLCwsLCwsLCwsLCwsLCwsLCwsLSwsLCwsLCwsLCwsLCwsLCwsLP/AABEIAKsBJgMBEQACEQEDEQH/xAAbAAACAwEBAQAAAAAAAAAAAAADBAIFBgEAB//EAEUQAAIBAgMECAIHBgQEBwAAAAECAAMRBBIhBTFBUQYTImFxgZGhMtEHI0JSscHwFGKCkqKyFXJz4SQzQ6NTVIOTwtLx/8QAGwEBAQEBAQEBAQAAAAAAAAAAAAECAwQFBgf/xAA7EQACAgECBQAIAwYEBwAAAAAAAQIRAwQhBRIxQVETFiJTYaKx0hQycUKBkaHR8AYVI8EkUmJygpLh/9oADAMBAAIRAxEAPwDbrBkIogE8stkokBAokBIWiVpbIzgWUElgUEEhQimKKdLQCStFCwokKcNWAIYrbCI6U2YBnNhvsLg2ubWFzYa85drG40xPGUhAPaARL3gBqac4IEFMcoB4pABPR5QBatT7oIxd075qzNAhWtxiiWFXE+ElFsYFWQ0eLCARcDhBGgHVEy2SjzUO+LHKB6oiWyUeZTIU91UCiDUuYiyUAegOUtihZ8NNWZ5S2VZwO9BVWLAQCLKSCwSiQEFO5ZQeyy2Q9aUhICAdgHLGATuBv0kKcNW/hIUjcyoGB6TbSIxvVrYrnQWte7EKN/tAPpnVjhICDURLYBnD98Eoj1RlFHLkQDwqwQ4a8A4TfdPLqtZg0sVLNKk/76Lc1GDlsgT4c8p4fWHh3vPll9pr8Pk8AGwJ5e4l9YeHe9+WX2k/DT8AjgH4D3EesPDve/LL7TP4bJ4+hJcJU/RHzj1h4b7z5ZfaFp8vj6Exh3+77j5yesHDve/LL7TXoMvj6HRRqD7PuPnHrBw73nyy+0egy+PoSNOpy9x849YOHe8+WX2j0GXx9CPU1Pu+4+cesHDve/LL7R6DJ4+hw4d/u+4+cesHDve/LL7R+HyeAVXCVOC+6/OPWHh3vfll9o/D5PH0PU8LUH2fdfnHrBw73vyy+0n4fJ4+gTqKn3fdfnJ6wcO978svtL6DJ4+hB8I/BfdfnL6wcO978svtH4fJ4+gA4Gr93+pfnL6w8O978svtJ+HyePoOLTn0wFVILQQJBaPZIJR3LKKPWlIdgHQIB0iUhy0pCvxu0wvZTtN7DxkKZHGY6qtQsKjX466fynSVIje4bC9K2U2qLmHNND/KdD6wSzSbL29RqfC4vvKnstpv7J18xIasxGyqP7RtJCdQKjVT/Bdh/VlEIp9UzyAiakAgcRAInEyksG1a8oBFoIeSnmM+bxLieLQ4+aW8n0j5/ovj/A3jxubKLpp0oXBIKdIBsTUByKfhRR8VeryQe50HEj8dpdPm4tnefUP2F1/2jH+/i9z6OLFzSWPH18+F3bMjsfpftGqQMyuahC0lFJULAi+c3vbMAxF9yg1G0Cq/1M/CdBjTk1Sj1fM3+793f41Fb248ck6m1jdrs66n0/AU6i01FZw9S3aZVyrmOpCrwUbhfXTWfkNRLHLI3ijUeyu3+/4naN1uYb6VunL4AUqWGK9fUOdswDBKQuB2TxZt3+Rp97gPCIavmyZl7C2Xa3/8X1OObK47IzG0un20kFCihV8U1Prq/wBUtqS1LGlTYGwTKlnYtu6yxOk+vi4LoJOeRx9hOo7veur6729kl4+JzeWey7je0vpd6mglOnlxOLyfW1LZKC1De6qF1qZTpcWBte5nnx/4ajkzOcvYx3tHrJry76X/ABXhFedpV3FOiH0hYrEu37TjKdCnTRqjZcNncoguxBClVHC51uQADed9bwXS4YJ4sPNJul7TS3/fb/d2vdGY5ZN7s2g+lLZf/mT/AOzW/wDpPhP/AA7rm/yL/wBkd/TwGn+kLACitc1XFF3amr9RWyl1AJW+TfY+djyNua4DrHN40lzJXXMrp9y+mjVjydLsGcL+19eooXIztdSWUkFQhGYtputc755nwrVLP+H5Pb/lT730ovpI1diWL+kLAUlRqlV0FVcyZqNYFlGmcLkvlPA2sbG26emHAdZNtRSfLs/aWz8fqR5oog/0jYALnNWoEsDmOGxAWx3HN1dtbiVcA1jfKkr/AO5E9NEe2f0ywVahVxFOuGpUBeqSrqU0uOyygm/CwNzoJ5svCdViywxTh7U+m6d/38TSyxavwIYf6SNn1L9XVqPbflw+Ia3jZJ6ZcA1sfzJL/wAkZWaJc7F29RxWbqS5yWzZ6VWl8V7W6xRfcd08Wq0GXTJekrfw0/objNS6DdBbgHun9Ss8NBgkFokFgUeywKPZZbJRwrBGiOWaMnQIB0mwudBKQqMfjWbROyvE8T4chJZSoqdkSoGdxVS5Jm6OViDLeSgM4PAnMCVIA7Wo003Wv32mX0NInsvGPQqmrTtcgr2hcFSQSNCDwEtFbNhgOliNpUUoeY7a+2o9IJZbJi1cXVgRzBvBQbVIBHrRAIGtAs8a0EsS6S0MVicP1ODenRLaVGdnDZOK08im2bUFr3A8bj8TqsEdDrHqNZzZE/ytJVfiVtU12VU+vwPbjlzxSj+9HyTpdsPFbONOpXp0q1F3XOyNVYPlNxRqNU7Sgi9uB79RPtaDXabXKUcTaklsmkmr7qtv77HbNqJRhyRiop9avf4Nts1fQLb1FKvWMQy1lyis2jUmBGcONyhmKZ7fCcm+mUKfM4vo8uXFyR2cd+Xs/Ffpvy+Vf7V358UknbNl0zbaGSmNmhM5Yl2qFLBQNFCtvuTe/DL3z89w1aFSk9Y3XZK/47HfJz/smAwX0c46vimxe0mSqy9vqgwJrMg+rpEgBKdO4APdw1vP0WTjujxYVg0trtdP2U+r8t/79zgsU27kH6HfR/ijj6mJ2hkZWFQuquHFV6mhpuo+xZibdyiZ4jxrBHSrDprT2q01SXdN9y48TcrkVfSb6I6y18+AKPSY5glRlBpkH4Tm0deV/A33n0aL/EWOWKtSmpLbZOn8duj+H8PhmeF37JvNj9GqYwr9ds3DJiMmVqaFOrrMtmQZr9lS6qbHcRxtPiajXz/ER9Hnk8d3bTtLv2327o6qC5d1uZHoP9F1RcS1XaFOkaYVstMMrKztpqo0CqLm3O3KfU4nx+EsHJpW+bzVUv3+Tnjwu/aNr0y6Nips18JhKFPUr1aXFNaZz5jUB5/F45uV58ThuvcNatRqJvo7dW3tVf34O2SHs8sUZ36OPo16i9TH01eor3pJm6xE0F6mXcWJAGu7IJ9Li/HvS1DSyaTXtOqf6ea/qc8eGt5FXtnoBjsftLr8Uqph2qAG1QMyUE3IAD8RA4cWJnq0/GdFo9J6LC25JeHvJ9/4/wAjLxTlK2e6WfRztAuUwuJqVsIbEUq2Ie1MKQVplWNmUWFj3d1zNDx3RcvPmgo5O7Uevxtb79xLFLougxtrofjHwFPC4bBUcNmfPictYFarJ/y8rMxYre5s24gWvvmcHFdJHVSz5crltUfZ/Kn16JK/ig8cuWkit2J0B2hh0IGGRmJ1dcbUokgfCCKbAG2vrPRqONaLK1/qNJduS/qiLFNdj6x0a2caGHRGvnIzODUerZ2AzAO5JIG7yn5HiGpWfO5R/Ktlslt+iPVCNIa2M+amp7p/T4u0eeUaZYinKZol1cFOGnAoiactmWiBWVGWjmWaM0DquFGstmSvrkvv3cBIWhaqkIhXY5NJpEl0KIYIs1uZm7OQ/Swap8I157zMgljcSxpkE6aeusncsfIrsithCuStcPcnMCRv3d0tMjmr3IY2lSpuAH7LfC+9SO8jVT5GUnMrPXZdQf4lNx/MJDSYzQ2q/Htfj6iC2WlMsQDuuL6wUOlM84AVVA4wKCU2sbics+DHnxvHkVxfUqbi7Qxi6VLEUmpVlDI4ysrbiO7lzB3gifhcvBNdo9Tz6VOSW6aq/wBGvr2f8j2rNCUfaM9gPo92fRv1auM1rjrXIuL2ax4i7DwZgbhiD7J5OOTrmx9PhH+v90n1SZn/AEV3NNgaSUaa00Y5VFlzMWIXguY6kDcL8AJ8rPwniOabySxbvrVL/c6Ry40qsJWqAqQrhSQQDa9jwNjvmcXBddGalLC2k91aV/C7K80Guohs3BCijqtUEtuOW2U2sNL3a3edwAn0tdpddq8sJy07qPVcy33v9Ff6eWc4ThFNcwqNjIGQ9aLUwq5cu9Vs1jrxcFj42nrcuIOE4/h3c23fMtm9tv0jsv0szeO17RBNjgKfrlLsVJOTRgrlzmGbUliNb7habcta5r/hpcsU6XMrVxUVT7JLtXV2Lh/zBqWzFD0z1ilaQ4rcs1yzEkkgEsb3AvwnHJDXzxZI+gknk/6lSWyS2puo7U3XegpY017XQBW2MhphRURTmZmIT4mN8unBVDNYd/Cd8UtfHM8ksEmqUYrmWyVX36yaVsjcKrmJ4nZqte1VQC6kix/5dNctNNeV2M54IazHTenk2otdY/mk7lLr32S8IrlB/tDGEw4Wq9TOuoyqAD2RoF1OoFgBYab55tTpNbl00MCwy2dydrfz3pu3dvfsWOSCbfMCTCL1dNHqIctQu5F7ve5I8yde6dZYNYs2TLiwyXNBRirjtVLz2S2+O5OeFJOSPYFFp1DUaqpvm0GYCzG438gFAHiZnWaTV5sCwwwSVVu+Xql+vfdt+aQjkgpW5FqNoU/vifE/yLiHun/L+p2/EY/JE7SpD/qLH+Q8Q90/5f1H4jH5IbA0uvf+M/oGOW5vLHay+CTseayQWBZ7LAsiUlBBqcqMsDVFpbJVidRJBQJkmjItWWCMr8auk0jnLoI0KGpP61mjmEYwGVW1UfKdDl3m3fovraTuVJ0ZKqVzasVvwI113dx87TVnNxbexdYHCYVharWqIeAYoCx45EAJPjFlUPI9/hrUinUA1lqX+s1Tq7DQNrYG+lzceEy2+x0hGO7d9AdetVRjnpMtrXIsQPEr2ZTKZd4DHCooNzficul/HdBpMsES/f5waGEUd0AncQCKVNdxgWE6w8oFni/hKQ4WgECYIcMA5mgWcLy0QgTABs5lMti9V24SqjLsSq12HCaSRltga2L075aI5CyVSTvsJqiBeuBkpls2mDXLU8RPhp1I/RTV4zQJPYfPZPLBmz2WBZwiUtkHEGrFqiwUWqLBGCYTRhidbfKjLEcQLzSObF2dVGpA3n0lJQIkHdf0tBKKza2IbKoQfFVt/AmhY6d59Jh32O0FH9rsjGbQrqK1Zja1JAOfbewH9x9J0OTI7NZamqE5l3WB0PO9ret4Mq11LfZHTinhS1Gujt2y3WIBuex1QnTW5sCd8ydE7RpsFtzBYkg06tMvyJ6up4WNmPlApDON2aGdGzEBb3Xg1+dtx74CtdAQSpTdRTUZNSWLEkW4WvL+hEkrs9W6QLcqinMpsbr3XIHM7oveh2uxyhtMsha1tbSiwuExJIJtxgWHzEwQ8EMAmKRgExQgHeplsEepiyHDRiwc6qAeNGCEGw0tigbYIGWzPKKVtmAyqRlwAf4QJedk5Cf+HW3RzF5TSuLEHvnwpunZ99bpot8JiVItex753x54Pa9zxZMck7GxPStzgdtKLImCg2g0herJZ0FqkpGAqSowxCuZpGGV1SVGGJYxuHgP/k3sJojOu+UX5C/pDMrqUz4u7KttyZR3km5I9TItjfU+e7bdlpuGFnqYhiw4gJew9T7SsiH+i91U6/GG00tZQLHne7GWKMZGUe1SGqvcfaI9NPyhlx/lRXvhxwPrrJR0LLZ23cXh/wDlVnA+6TnXwyvcDyihZqNm/SfUXTEUFccWpko38jXBPmJAanZnSXB4q2SoEqH7FQBH8BfRvImaI42PYqhV0CuAo3gjuO4wZj7J1K5VQCeHvNUZbJrjjzlozzB6e0O+OUcw1TxoMUXmGExAihzBBUEg5iQqxQs91kULPdaIoWeDiKFnc8ULPFxFCyJqCKFkS4ihYMtFCx7E1wd3Az4GeV9D78INdRnDXPC8865m9jnkqi3wvfPp6ZpfmPBkJ1XI3TrlyNP2TMYp9RZ8db4lPlrOX4pr80TssF9GR/b0O4+uk6LPCXRl9BNdhetiRLzIvIKPjBNpmXEBVxgm0c2hSpWBmkYaFnImjAjWte9txmkYYHFv2T39/n+UjCMNidt07/W0y2ViUKnW1yRx4XlCkB2hsjEM+ZsN1lFrNZaiZk00ZSDe9ja1iDykbVmlfcscPglpJbUWVQAwseLtfv7XD7s3E8+VbWYzEUTmN9CWJ17zwPGGjpGSrYhUwNQAMUOXfe2lvGSiqaewCKNBcNQzuBa+hO6/tBJOkDq4HU5T5HdFF5i92JtjF0eyKhKD7LnOvlfUeREEbRpam1GaxIsbDcbjnNIxIJSxjTSMDNPFtKQbp4gwSxyliW75RbHaOKMUWxla8gJit3yULZNanfFC2TVooWSMosiRAIMIIDIghAygs6dLQk7p+blG+p+oci02XV08p007PJqIlmrT1pnjaOMAZlxTKm0KV8MTuM5ywt9Gd4ZK6lPiq2Q2cWHPf6zzuXK6ke2EedeyQTEK3wkN4GenG01scskXHqgdRxxndHnkhata06o5Mq8TUtxInRHGTK6tjWG5prlObZX19rPuB85qjDZHaW0j1NzvK/jp85nuaXQxeEpdbXpodzOAfAnX2miG+xexywDKVa9jbVSM+tgdbb5zR1aMxtDHVBUFFW+1qKjgrdNSesO4aEb50ujk48yoGopV75malffrmUHW4DAXtOido8zTgy3wXQrD1UAONVW3AC50/mH4TL/QLK+5Cr9GFX/oYyi/IVLrf+IXkOkc0X1Fk+jvaNNsypTY2telVXXya0h0tNAKfQvHXObDVFtr8OYHzW4hui/AXrbPrU1s9N01t2kIF/EiLMjIJB3RZaGqDcO+WzND9Iy2Sh+iJbJQ/Spy2ZoZRZbFE1PfJYo75y2KCoD3RYoOqmLFMKFMWKZLKYIQZTABtflKSwTMYJZcNVuBPgzP08UMbHHZJ5G0YIbNmNT1osw87nk5TueUcp7rJpMlFFtyqLG88+VWe7T7GA2nmUlkv5G08qxtO0e95ItUxAdJa6fazdzb/WeqGSSPHkwwfQMnTBv+omnPd7ieqM7PFPHXRj1LbdKp9oqeTfOdk/B5pLygWKS4uLHwm1I4uKKWspvxmrObTEtsVzlA/X61MGq2K/Yyk1bjfaw8W7N/eH0CPoP+IrkLXHZFSoRxst1Qfh6TCRts+co5L1HJ+FLE2Da1D37jYHWbZmNVuF2dw9Z0R5Zmk2TVVDmYjdYfOaZxkaLC44HVW9DMnN2MjaVQfCxHjJSClLsaqvUZaKKW7RAzWO82ufeYPpxVRSKDC7Wo1CRTroxGmUMAT4A7/KUUSrYZW+JFPllPqJBQj/hNO4sNRfVgOI0HZGvjAoAuyrDVBzupuPbd5ymWgtLBryPrFkoN1NtxMtkaIm/OWyURNUxZDgxMEsNSxcosZp4qBYymJgthlxEEs6a0Esg1UTRLIGoIFnTUsBznxZRP0kJWy52S3YInXGqRxzO5WMCpIYOmpFAias0BDamH6xTb4rad/dEo2jUJ8rPmO2Kr03I1BB1BnlcXFnuUlJCDZK2/Rp3jFSPNOTiKVcM6HmOc7xi0eaU0yYoKd6kd66eonVI4NkhSdR9W+Ydx18xNI5vckmObc3uJTNFdtGoGbT5wiMY2ThSFLDfm/tHzIlbIiw2xWZaDgj4itMHuQAtbxMISMroEHZ1diQSp+EaaNfWWtyN0h7BL8p0R5ZFgHmjmxnDVSpBBtrKYZpdn41alVEXiwvf7o7TewnN9DWKNzSL/AKT4/q6FSod6UmI/zt8HuVmEfRPjWGpZmVR9ohfIkXPpIUtBt+vTqN1VVgmawUnOtgbCytpbThaAaCh0wZFQ1qYOcE/VnKQAbA5TcG+vEbpbJRdYDpLh6m6pkOlw4yWJvYZt3A8YFFlVsVuN9rhgd/jbf4ykaKhdsKftSGAi7QB4iUh04gd3kYsyyDVRylJQJqi948pbJROniAPtQQco4jvkKOU6sooKtSUyTvFggZqyUBqVbi/LTzny3E+9GRebEfst5fr3m4x2OeR7oMtaZotkjWihYJq3GWg2RqvlI5Hd8pqjFlF0l2MuIW40qAaH73cfnJKHMahkcT5hig1JyrAqwPHhMqNHSUlJDGH2wNzD9d87xZ5potqFZG3Dy+U6I4s8+zA2qGx7t4+ctGbK3Go6fGuYfeG8eMy0VMoMUwJJWC9R7ZuLK9neBroRxI9YuyctdNwu0NqqpArBrC5CAgMbneT9ke54TV7GGnZpeh2E2bjVKmgUqJbTral7a2IIbUb+G/yizMl5LnaHQPDqpanWNL/UIZe4XNj7xLKoLmk6RiOCWR8sFb+BltobAxFGxKZ6ZF1qU7uhHPMN3nOsJxmk0zjlxTg2pKmhEEjgZ0OBqOhdHNUd/uqFHix+QPrOczvgW9nvpMxtqKUxvqVP6KYv+JSc2exGF2WbMz/+GjN52ygf1SFFPD/9gD21LZ8o3IqoPBR8yYByppQUffqFvJBlAPmWMqBoOjT9VgsRVuRmbIovpoALgc71D/LBllWtXvmTLDU655ymRqnjWHGWyUMLtBuMWSiX7bFij37ZFkaJrjBLZmhqjjrcfeLIP0dod5lFjlPG98tjYOuL8IsA672CpyFz4meTlPrKRebEb6snv+fyloy3uRSru8JijdkjUihZBqsqRLCYaoHU0z4iaSMvyKCqQSp3j9XlBT9JdhLiUuLCoBoef7rfOKMqTR8qx+Hek5RwQQbG8lUbuz2C2gyG19OXym0cpI1eydohuOvvOiOZZYyorrZvUb4IUuI6OhwW18V/NePlMtFM7WoHDOc9qgtcFD6a8DFFsqkBqMWc7zqfyEDqXPRap1GLplTo11PmLj3Cyrc55fys3/SHE1alEZAWVXzNbXcp392s4ajHKSSR6uGZo45Ocn2KXZ20FGXNUdCNMyAnKuUEC6m4GYvpabjHlSSMZcnPNyfctMFizUD5qqVe0cvWdXmKraxJYBtbniJu2jhLHCXVFj0W2jSPWUxTKuGuSLhdLDiSd3fvaatskMShdGP+kHGZ8VkvcU0A/iftH2KSM6FJS7NFj991XyTtX9bCAc2at6qX3A5j4KC3p2YAGrVuSx4ksfPWAN7R7JVPuIoP+beT7ygutqN1WBw1Li/1h8+1r/OPSGZ7lCKshAyVoMsOteWiUGTEyAJ+0SANSqCCDtJb98GWg64YS2Sg9PC+Mtkoap0DzlM8rDBWlslMnh6mbMx7zOKR9OzR7Ja1C/Nj/SkUSxKhW0XwmaOiYXrIFkTUiiWQNaxBHCWiWHx3bUVF3j3HESmbAUa4IuIojKrpJsJMSnAVAOy3P91u6UlnyfaeAei5V1IIOoMFsBhtoMh1PnxHjKmRo0Gztt3sGmjJrdmYgFRlMgMd0nrCpVe3Fv7eyPwlAbYHRM4hS5LLTBCgqASSTYsb/ZGpPhMNlKQ02pYhVb4qdbKbc1Yg/hNRMT/Kz6V0b2moRw5t9YbX5ZV/3mpSV7mMEXybFodnYWvrkpsea2v/ADLrJSOliVboZRJBUuvcGDD+oEj1kotkejmy2o9aTxdlHgCLH0C+kLYHznauK62tUqX+N2I/y3svsBAPYo2WkvJM3nUN/wAhAJYI5VqtyTIP/UOvoAYBDCU8zqObD0Gp9gYAXIatUAb6jgD+JrfnKDRdMsFUNRSi5kSmFshDMup1KDUDdw4QzJlSdfCEGTVpTIRXkIEFSAdFWQBqdbvkFD9HEW4wRjdHaFt8WSiyw20VPGCUWdHEqeMAYRlMu4pCOBP1TnnZR/EdfaSj02aXDtbDJ3pUf2PzgtlRhqmg8BJRbGs8hbOFoJZHNFCzuGxFjY/oyksDWORr/ZO/u74INJUgWVu39ipiU1ADgaN+R7pUyM+Ubb2M9FirAiWgmVNJyh7uUFZotmbbKaj9eMpkFRPWVQNNeZsDYc+Z/OGU+jbOApK1J2HVdQSSoKgLqGIfjpysZgpgdvZWxlQgkL1rHMBcgLc3sd504yphpMsEfEuqvTqU3UKFAdDRayiw+EspPfpMNpvc1GLS2BHGVQxarhXJ4tScO3jZdfWFHwG990M0Ol/Vm3X1afJayEfiCJbmSkbfB4hq+GJDgtUVu0tiBcEK1hpyM2um5kxOL6EYgDsZH8CVP9QA94BXbV2TiA5ZqFQDuUsAAAPiW44QUWDAUlX7RcsRxFhlH5yWWg2DT42+6hA8W0H5wgyw6I4TPik5IC/oLD3YTRktNpXBqmpTZSzsyscwA4LrbLaw5wZZTY+uMouc3DtWOvc1z+MBFeqKeY8NZTJLqORB9oIQdSN4IkKQzQDvWTNAmtWChKeJPOQlDNPGc4JQ3Txw5kSWKHKW0WG5osjRco9qSDnmqH+EZR+M60dbNVj+zQUfdwzH1AmSmfwlTQfrlDQTHA0lFs6WgWczRRCFT9flKCbHMveN4590gYHDVrdngfhPdylaJY8lSQortbZiV0KsBfgYTojR8q6R7AegxuOzfQ/kZoFDmIgpY7HxP1ova50BIza8CBzvbXhANdg9phVPWEsrdmxAHZPh3XJvymaLZlalUu7MAbsTu/eO78ZSGwwlkpInHUnxO/8ACcnud0qQw1FKtgxyMBYNa4I5MN/mJnoVqwFbZ1ZBf405r218x8xKpGXErqNCnfMtMKbkFqeaibgkHWllO+HmjF02VYZSVpFnhsZUXRMXWW3Byldf+4uY/wA00sifQw8bRY0dt4oHX9nrW5iph29Qag/Ca50TlYwdtK+mIwLn95DRxAHgLh/6bxafRk3QBqWzX3k0CeFRalA/9wASUxZYbK2RRw4qVaVQVLqAO0pFr7sy8zaLolDoxwbQowJ8CPnL6VdyODKLbeEQqRYa34W1m4yi+5hxaMX+z8jKSyJuN4gh5a/faAdJB3geI0/CQEGog7jbxkKCekw7/DWCkFeQBVeQBA8AIryUDZrqco4CnT82YEzsRM1vSZrJWH3cOB63+UiNNmWwFTd4/KKIWYMybs8DBLOZoFkm1EAElSxv5H8jKyWQxNPXTcTcHk3+8IjD4WvmGu8b4aNJjdNpkoHaeBWqhVgDcQgfJ+k3R5qDEgEoTv5dx+c2QoKT5WB5EH0MhSyxW0uyQGzZvUb7knmRYesgGNh1bAnmfYafOZkaiy7rYvd3SUasnTxw56yUXmH8Hj2Q3ViD3GSjVidEsot8W8kg2uSbk2Peec8mXA5Sckz1Ys6jFRroN0cFUq/AouObJc24AX13xhxOErYz5oyjSMx0lbFU6q5FqoFXXKDqxJ4eQntjR4ZNl10Yx9Q0g1ckuSd4CkKDYDLYcib24zMkai/JpsNi+R04i+h8VMxRrYlVwOHc9ujTY21PVqpP8QsZpc3ky0iNPZtNNaRqU/8ATqtb0e8GaLDCYEVBZ3ZtNLqoI81GvpOcnXQ0viVuP6KHehvNRzNdTDgmZ/F7JqJvBnaOaLObxtFVWocx6TrszAu1HkfykoHlzDeP14yFJO3lIUg2vI+8AEdJBR0VIBMVJAfQej6Z3p/vVr+S7p2ZEaLpa/YxXciL+vWRdCyMps5/7j+AglluGkKdzQWzhMEs6rQLIVOfkYB1DmBU8Pw4H9coAAsQcw+JdGHMcDALCjVDAETJpMapPIUBtDArUUggEEagxYZ8x6UdFWpEvTF0917jNrchknQiRop6m5HwkjwMgDHG1OLX8ZQeXHsOH5QBmltxhz/GSkVNjtHpCOP5ycqLzFjhtuJwcDx0mXE2pIvMN0hzCzFag5PZvQ7xMOJVIepHB1bXDU20+E5lv4HdJuBn/AgQWo1M9hqBo3mvKLFCRp1VOuYcOc1aM0xzCVGPf4SmTR4S2XUan9b5GkyjAblr7f7Tm8fgtnHKNow9ROTVdTSYpidg0nUhbAmZuSdpnRSVVRmsb0PcHs6zutQ11OHoU3sU+I2O9M2IM6wzRkYlicWK1MNzH5TpaMC74FTu0PpIUWrYFxuIPj85LKKVEI+IEfh6yohEdxvAPqnQun9ZRH3RedWYiN9Lan1OLP76r6ZZF2LLuZfZlT+78hKQui0yU7mgHS0CzytrFAkYKBz214j8IITxHBhrz7xxEFA06uRt/Yb8+MULLNH4zNGrGadWQoHFUQwOlwd4MIGB6S9Fxq9MacuX+02jBjK+CKndFFsF1MUWyLU4oWDKSUU51cgO5IB5VIgDCYmoPhZh4EwCz2d0ixFMi1T1F/ffM8qLzM3OxelOIr2RhSZjoAykE/5WBmXFFUmaN9lOLMyhG3lQb285CsMuItoRKA6ODu9IGx0nn8xJ16kPBPum3uJzliT6GlIKuJdd4uOY1nGUJLqbUiTNTqfEBMGivxfRxG1XSaWRoy4plDjujTruF/CdVn8mHj8FPWwDLznVZEzPK0BFLmJTIJ9lU24W9pbZKN30FX6wHkp/CeiXQ5wF+l9X/hq/71Yf3j5SLsGZfZlTT+L8pohe9bMlChtIB7NBSLPx/Xf+u6CBQ0FB1Dx9YB6i/wBnzHygAyPsncd3ceI8DBAmCxGU5G8jIzSZYBrSUaDB5Ci+Ipyoy0ZfbOxA12Uf7TSMmUxOzyp3SiwBw8gsUrYM8JKNJipW2+DREwD15ATUwA9NhxlIXOysY9I3ptod/EGRpMikbrYnTM6LU1HJtR5NwmeQ1zGoovRrjsnK33W/I8Zmi2K4rZ7od0WKB0sQRoff5xQsZRgdxsZKKT1ECjxAO8eY0MzLHGRVJo8uZfha/cdDOEsLXQ2phk2hwdbTi7XVGrCVMJRqjhFlKnGdGhvWbU2jLiimr7GZTum1lMuBb9Ad5/ymfRn0PNDqVnTA/wDCv/qr/dCIzK7OPZ/i/KUhb0mN1gg9TOnrIaJD9e0gOcIBKmdB4flAJnj5QBcH2MAJXGh8PygC+KPZB42Bv36fMwC1wjXUXmTYVTKAgMyBWsNZojM/teiuuk0jBnqqiUoJkEgE8bSFr2kZSrIkNJkbQU5aATWERjGHcg6GUhcrALnYuIbMFzG3L5cpGD6N0VxTv2XbMvI6zDRsZ2rh1BNhMGik4ykHMI5Jsd0jCYeoshsGpmjIQa6HUd8jSfUJiOKGVjl0njyRS6HVDuAxDG1zOaNFg6g7xNI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7" descr="data:image/jpeg;base64,/9j/4AAQSkZJRgABAQAAAQABAAD/2wCEAAkGBxQTEhUUEhMWFBQUFBcVFxcVFRYUFxUUFBUWFhQUFRQYHCggGBolHBQUITEhJSksLi4uFx8zODMsNygtLisBCgoKDg0OGhAQGiwkHBwsLCwsLCwsLCwsLCwsLCwsLCwsLCwsLCwsLCwsLCwsLSwsLCwsLCwsLCwsLCwsLCwsLP/AABEIAKsBJgMBEQACEQEDEQH/xAAbAAACAwEBAQAAAAAAAAAAAAADBAIFBgEAB//EAEUQAAIBAgMECAIHBgQEBwAAAAECAAMRBBIhBTFBUQYTImFxgZGhMtEHI0JSscHwFGKCkqKyFXJz4SQzQ6NTVIOTwtLx/8QAGwEBAQEBAQEBAQAAAAAAAAAAAAECAwQFBgf/xAA7EQACAgECBQAIAwYEBwAAAAAAAQIRAwQhBRIxQVETFiJTYaKx0hQycUKBkaHR8AYVI8EkUmJygpLh/9oADAMBAAIRAxEAPwDbrBkIogE8stkokBAokBIWiVpbIzgWUElgUEEhQimKKdLQCStFCwokKcNWAIYrbCI6U2YBnNhvsLg2ubWFzYa85drG40xPGUhAPaARL3gBqac4IEFMcoB4pABPR5QBatT7oIxd075qzNAhWtxiiWFXE+ElFsYFWQ0eLCARcDhBGgHVEy2SjzUO+LHKB6oiWyUeZTIU91UCiDUuYiyUAegOUtihZ8NNWZ5S2VZwO9BVWLAQCLKSCwSiQEFO5ZQeyy2Q9aUhICAdgHLGATuBv0kKcNW/hIUjcyoGB6TbSIxvVrYrnQWte7EKN/tAPpnVjhICDURLYBnD98Eoj1RlFHLkQDwqwQ4a8A4TfdPLqtZg0sVLNKk/76Lc1GDlsgT4c8p4fWHh3vPll9pr8Pk8AGwJ5e4l9YeHe9+WX2k/DT8AjgH4D3EesPDve/LL7TP4bJ4+hJcJU/RHzj1h4b7z5ZfaFp8vj6Exh3+77j5yesHDve/LL7TXoMvj6HRRqD7PuPnHrBw73nyy+0egy+PoSNOpy9x849YOHe8+WX2j0GXx9CPU1Pu+4+cesHDve/LL7R6DJ4+hw4d/u+4+cesHDve/LL7R+HyeAVXCVOC+6/OPWHh3vfll9o/D5PH0PU8LUH2fdfnHrBw73vyy+0n4fJ4+gTqKn3fdfnJ6wcO978svtL6DJ4+hB8I/BfdfnL6wcO978svtH4fJ4+gA4Gr93+pfnL6w8O978svtJ+HyePoOLTn0wFVILQQJBaPZIJR3LKKPWlIdgHQIB0iUhy0pCvxu0wvZTtN7DxkKZHGY6qtQsKjX466fynSVIje4bC9K2U2qLmHNND/KdD6wSzSbL29RqfC4vvKnstpv7J18xIasxGyqP7RtJCdQKjVT/Bdh/VlEIp9UzyAiakAgcRAInEyksG1a8oBFoIeSnmM+bxLieLQ4+aW8n0j5/ovj/A3jxubKLpp0oXBIKdIBsTUByKfhRR8VeryQe50HEj8dpdPm4tnefUP2F1/2jH+/i9z6OLFzSWPH18+F3bMjsfpftGqQMyuahC0lFJULAi+c3vbMAxF9yg1G0Cq/1M/CdBjTk1Sj1fM3+793f41Fb248ck6m1jdrs66n0/AU6i01FZw9S3aZVyrmOpCrwUbhfXTWfkNRLHLI3ijUeyu3+/4naN1uYb6VunL4AUqWGK9fUOdswDBKQuB2TxZt3+Rp97gPCIavmyZl7C2Xa3/8X1OObK47IzG0un20kFCihV8U1Prq/wBUtqS1LGlTYGwTKlnYtu6yxOk+vi4LoJOeRx9hOo7veur6729kl4+JzeWey7je0vpd6mglOnlxOLyfW1LZKC1De6qF1qZTpcWBte5nnx/4ajkzOcvYx3tHrJry76X/ABXhFedpV3FOiH0hYrEu37TjKdCnTRqjZcNncoguxBClVHC51uQADed9bwXS4YJ4sPNJul7TS3/fb/d2vdGY5ZN7s2g+lLZf/mT/AOzW/wDpPhP/AA7rm/yL/wBkd/TwGn+kLACitc1XFF3amr9RWyl1AJW+TfY+djyNua4DrHN40lzJXXMrp9y+mjVjydLsGcL+19eooXIztdSWUkFQhGYtputc755nwrVLP+H5Pb/lT730ovpI1diWL+kLAUlRqlV0FVcyZqNYFlGmcLkvlPA2sbG26emHAdZNtRSfLs/aWz8fqR5oog/0jYALnNWoEsDmOGxAWx3HN1dtbiVcA1jfKkr/AO5E9NEe2f0ywVahVxFOuGpUBeqSrqU0uOyygm/CwNzoJ5svCdViywxTh7U+m6d/38TSyxavwIYf6SNn1L9XVqPbflw+Ia3jZJ6ZcA1sfzJL/wAkZWaJc7F29RxWbqS5yWzZ6VWl8V7W6xRfcd08Wq0GXTJekrfw0/objNS6DdBbgHun9Ss8NBgkFokFgUeywKPZZbJRwrBGiOWaMnQIB0mwudBKQqMfjWbROyvE8T4chJZSoqdkSoGdxVS5Jm6OViDLeSgM4PAnMCVIA7Wo003Wv32mX0NInsvGPQqmrTtcgr2hcFSQSNCDwEtFbNhgOliNpUUoeY7a+2o9IJZbJi1cXVgRzBvBQbVIBHrRAIGtAs8a0EsS6S0MVicP1ODenRLaVGdnDZOK08im2bUFr3A8bj8TqsEdDrHqNZzZE/ytJVfiVtU12VU+vwPbjlzxSj+9HyTpdsPFbONOpXp0q1F3XOyNVYPlNxRqNU7Sgi9uB79RPtaDXabXKUcTaklsmkmr7qtv77HbNqJRhyRiop9avf4Nts1fQLb1FKvWMQy1lyis2jUmBGcONyhmKZ7fCcm+mUKfM4vo8uXFyR2cd+Xs/Ffpvy+Vf7V358UknbNl0zbaGSmNmhM5Yl2qFLBQNFCtvuTe/DL3z89w1aFSk9Y3XZK/47HfJz/smAwX0c46vimxe0mSqy9vqgwJrMg+rpEgBKdO4APdw1vP0WTjujxYVg0trtdP2U+r8t/79zgsU27kH6HfR/ijj6mJ2hkZWFQuquHFV6mhpuo+xZibdyiZ4jxrBHSrDprT2q01SXdN9y48TcrkVfSb6I6y18+AKPSY5glRlBpkH4Tm0deV/A33n0aL/EWOWKtSmpLbZOn8duj+H8PhmeF37JvNj9GqYwr9ds3DJiMmVqaFOrrMtmQZr9lS6qbHcRxtPiajXz/ER9Hnk8d3bTtLv2327o6qC5d1uZHoP9F1RcS1XaFOkaYVstMMrKztpqo0CqLm3O3KfU4nx+EsHJpW+bzVUv3+Tnjwu/aNr0y6Nips18JhKFPUr1aXFNaZz5jUB5/F45uV58ThuvcNatRqJvo7dW3tVf34O2SHs8sUZ36OPo16i9TH01eor3pJm6xE0F6mXcWJAGu7IJ9Li/HvS1DSyaTXtOqf6ea/qc8eGt5FXtnoBjsftLr8Uqph2qAG1QMyUE3IAD8RA4cWJnq0/GdFo9J6LC25JeHvJ9/4/wAjLxTlK2e6WfRztAuUwuJqVsIbEUq2Ie1MKQVplWNmUWFj3d1zNDx3RcvPmgo5O7Uevxtb79xLFLougxtrofjHwFPC4bBUcNmfPictYFarJ/y8rMxYre5s24gWvvmcHFdJHVSz5crltUfZ/Kn16JK/ig8cuWkit2J0B2hh0IGGRmJ1dcbUokgfCCKbAG2vrPRqONaLK1/qNJduS/qiLFNdj6x0a2caGHRGvnIzODUerZ2AzAO5JIG7yn5HiGpWfO5R/Ktlslt+iPVCNIa2M+amp7p/T4u0eeUaZYinKZol1cFOGnAoiactmWiBWVGWjmWaM0DquFGstmSvrkvv3cBIWhaqkIhXY5NJpEl0KIYIs1uZm7OQ/Swap8I157zMgljcSxpkE6aeusncsfIrsithCuStcPcnMCRv3d0tMjmr3IY2lSpuAH7LfC+9SO8jVT5GUnMrPXZdQf4lNx/MJDSYzQ2q/Htfj6iC2WlMsQDuuL6wUOlM84AVVA4wKCU2sbics+DHnxvHkVxfUqbi7Qxi6VLEUmpVlDI4ysrbiO7lzB3gifhcvBNdo9Tz6VOSW6aq/wBGvr2f8j2rNCUfaM9gPo92fRv1auM1rjrXIuL2ax4i7DwZgbhiD7J5OOTrmx9PhH+v90n1SZn/AEV3NNgaSUaa00Y5VFlzMWIXguY6kDcL8AJ8rPwniOabySxbvrVL/c6Ry40qsJWqAqQrhSQQDa9jwNjvmcXBddGalLC2k91aV/C7K80Guohs3BCijqtUEtuOW2U2sNL3a3edwAn0tdpddq8sJy07qPVcy33v9Ff6eWc4ThFNcwqNjIGQ9aLUwq5cu9Vs1jrxcFj42nrcuIOE4/h3c23fMtm9tv0jsv0szeO17RBNjgKfrlLsVJOTRgrlzmGbUliNb7habcta5r/hpcsU6XMrVxUVT7JLtXV2Lh/zBqWzFD0z1ilaQ4rcs1yzEkkgEsb3AvwnHJDXzxZI+gknk/6lSWyS2puo7U3XegpY017XQBW2MhphRURTmZmIT4mN8unBVDNYd/Cd8UtfHM8ksEmqUYrmWyVX36yaVsjcKrmJ4nZqte1VQC6kix/5dNctNNeV2M54IazHTenk2otdY/mk7lLr32S8IrlB/tDGEw4Wq9TOuoyqAD2RoF1OoFgBYab55tTpNbl00MCwy2dydrfz3pu3dvfsWOSCbfMCTCL1dNHqIctQu5F7ve5I8yde6dZYNYs2TLiwyXNBRirjtVLz2S2+O5OeFJOSPYFFp1DUaqpvm0GYCzG438gFAHiZnWaTV5sCwwwSVVu+Xql+vfdt+aQjkgpW5FqNoU/vifE/yLiHun/L+p2/EY/JE7SpD/qLH+Q8Q90/5f1H4jH5IbA0uvf+M/oGOW5vLHay+CTseayQWBZ7LAsiUlBBqcqMsDVFpbJVidRJBQJkmjItWWCMr8auk0jnLoI0KGpP61mjmEYwGVW1UfKdDl3m3fovraTuVJ0ZKqVzasVvwI113dx87TVnNxbexdYHCYVharWqIeAYoCx45EAJPjFlUPI9/hrUinUA1lqX+s1Tq7DQNrYG+lzceEy2+x0hGO7d9AdetVRjnpMtrXIsQPEr2ZTKZd4DHCooNzficul/HdBpMsES/f5waGEUd0AncQCKVNdxgWE6w8oFni/hKQ4WgECYIcMA5mgWcLy0QgTABs5lMti9V24SqjLsSq12HCaSRltga2L075aI5CyVSTvsJqiBeuBkpls2mDXLU8RPhp1I/RTV4zQJPYfPZPLBmz2WBZwiUtkHEGrFqiwUWqLBGCYTRhidbfKjLEcQLzSObF2dVGpA3n0lJQIkHdf0tBKKza2IbKoQfFVt/AmhY6d59Jh32O0FH9rsjGbQrqK1Zja1JAOfbewH9x9J0OTI7NZamqE5l3WB0PO9ret4Mq11LfZHTinhS1Gujt2y3WIBuex1QnTW5sCd8ydE7RpsFtzBYkg06tMvyJ6up4WNmPlApDON2aGdGzEBb3Xg1+dtx74CtdAQSpTdRTUZNSWLEkW4WvL+hEkrs9W6QLcqinMpsbr3XIHM7oveh2uxyhtMsha1tbSiwuExJIJtxgWHzEwQ8EMAmKRgExQgHeplsEepiyHDRiwc6qAeNGCEGw0tigbYIGWzPKKVtmAyqRlwAf4QJedk5Cf+HW3RzF5TSuLEHvnwpunZ99bpot8JiVItex753x54Pa9zxZMck7GxPStzgdtKLImCg2g0herJZ0FqkpGAqSowxCuZpGGV1SVGGJYxuHgP/k3sJojOu+UX5C/pDMrqUz4u7KttyZR3km5I9TItjfU+e7bdlpuGFnqYhiw4gJew9T7SsiH+i91U6/GG00tZQLHne7GWKMZGUe1SGqvcfaI9NPyhlx/lRXvhxwPrrJR0LLZ23cXh/wDlVnA+6TnXwyvcDyihZqNm/SfUXTEUFccWpko38jXBPmJAanZnSXB4q2SoEqH7FQBH8BfRvImaI42PYqhV0CuAo3gjuO4wZj7J1K5VQCeHvNUZbJrjjzlozzB6e0O+OUcw1TxoMUXmGExAihzBBUEg5iQqxQs91kULPdaIoWeDiKFnc8ULPFxFCyJqCKFkS4ihYMtFCx7E1wd3Az4GeV9D78INdRnDXPC8865m9jnkqi3wvfPp6ZpfmPBkJ1XI3TrlyNP2TMYp9RZ8db4lPlrOX4pr80TssF9GR/b0O4+uk6LPCXRl9BNdhetiRLzIvIKPjBNpmXEBVxgm0c2hSpWBmkYaFnImjAjWte9txmkYYHFv2T39/n+UjCMNidt07/W0y2ViUKnW1yRx4XlCkB2hsjEM+ZsN1lFrNZaiZk00ZSDe9ja1iDykbVmlfcscPglpJbUWVQAwseLtfv7XD7s3E8+VbWYzEUTmN9CWJ17zwPGGjpGSrYhUwNQAMUOXfe2lvGSiqaewCKNBcNQzuBa+hO6/tBJOkDq4HU5T5HdFF5i92JtjF0eyKhKD7LnOvlfUeREEbRpam1GaxIsbDcbjnNIxIJSxjTSMDNPFtKQbp4gwSxyliW75RbHaOKMUWxla8gJit3yULZNanfFC2TVooWSMosiRAIMIIDIghAygs6dLQk7p+blG+p+oci02XV08p007PJqIlmrT1pnjaOMAZlxTKm0KV8MTuM5ywt9Gd4ZK6lPiq2Q2cWHPf6zzuXK6ke2EedeyQTEK3wkN4GenG01scskXHqgdRxxndHnkhata06o5Mq8TUtxInRHGTK6tjWG5prlObZX19rPuB85qjDZHaW0j1NzvK/jp85nuaXQxeEpdbXpodzOAfAnX2miG+xexywDKVa9jbVSM+tgdbb5zR1aMxtDHVBUFFW+1qKjgrdNSesO4aEb50ujk48yoGopV75malffrmUHW4DAXtOido8zTgy3wXQrD1UAONVW3AC50/mH4TL/QLK+5Cr9GFX/oYyi/IVLrf+IXkOkc0X1Fk+jvaNNsypTY2telVXXya0h0tNAKfQvHXObDVFtr8OYHzW4hui/AXrbPrU1s9N01t2kIF/EiLMjIJB3RZaGqDcO+WzND9Iy2Sh+iJbJQ/Spy2ZoZRZbFE1PfJYo75y2KCoD3RYoOqmLFMKFMWKZLKYIQZTABtflKSwTMYJZcNVuBPgzP08UMbHHZJ5G0YIbNmNT1osw87nk5TueUcp7rJpMlFFtyqLG88+VWe7T7GA2nmUlkv5G08qxtO0e95ItUxAdJa6fazdzb/WeqGSSPHkwwfQMnTBv+omnPd7ieqM7PFPHXRj1LbdKp9oqeTfOdk/B5pLygWKS4uLHwm1I4uKKWspvxmrObTEtsVzlA/X61MGq2K/Yyk1bjfaw8W7N/eH0CPoP+IrkLXHZFSoRxst1Qfh6TCRts+co5L1HJ+FLE2Da1D37jYHWbZmNVuF2dw9Z0R5Zmk2TVVDmYjdYfOaZxkaLC44HVW9DMnN2MjaVQfCxHjJSClLsaqvUZaKKW7RAzWO82ufeYPpxVRSKDC7Wo1CRTroxGmUMAT4A7/KUUSrYZW+JFPllPqJBQj/hNO4sNRfVgOI0HZGvjAoAuyrDVBzupuPbd5ymWgtLBryPrFkoN1NtxMtkaIm/OWyURNUxZDgxMEsNSxcosZp4qBYymJgthlxEEs6a0Esg1UTRLIGoIFnTUsBznxZRP0kJWy52S3YInXGqRxzO5WMCpIYOmpFAias0BDamH6xTb4rad/dEo2jUJ8rPmO2Kr03I1BB1BnlcXFnuUlJCDZK2/Rp3jFSPNOTiKVcM6HmOc7xi0eaU0yYoKd6kd66eonVI4NkhSdR9W+Ydx18xNI5vckmObc3uJTNFdtGoGbT5wiMY2ThSFLDfm/tHzIlbIiw2xWZaDgj4itMHuQAtbxMISMroEHZ1diQSp+EaaNfWWtyN0h7BL8p0R5ZFgHmjmxnDVSpBBtrKYZpdn41alVEXiwvf7o7TewnN9DWKNzSL/AKT4/q6FSod6UmI/zt8HuVmEfRPjWGpZmVR9ohfIkXPpIUtBt+vTqN1VVgmawUnOtgbCytpbThaAaCh0wZFQ1qYOcE/VnKQAbA5TcG+vEbpbJRdYDpLh6m6pkOlw4yWJvYZt3A8YFFlVsVuN9rhgd/jbf4ykaKhdsKftSGAi7QB4iUh04gd3kYsyyDVRylJQJqi948pbJROniAPtQQco4jvkKOU6sooKtSUyTvFggZqyUBqVbi/LTzny3E+9GRebEfst5fr3m4x2OeR7oMtaZotkjWihYJq3GWg2RqvlI5Hd8pqjFlF0l2MuIW40qAaH73cfnJKHMahkcT5hig1JyrAqwPHhMqNHSUlJDGH2wNzD9d87xZ5potqFZG3Dy+U6I4s8+zA2qGx7t4+ctGbK3Go6fGuYfeG8eMy0VMoMUwJJWC9R7ZuLK9neBroRxI9YuyctdNwu0NqqpArBrC5CAgMbneT9ke54TV7GGnZpeh2E2bjVKmgUqJbTral7a2IIbUb+G/yizMl5LnaHQPDqpanWNL/UIZe4XNj7xLKoLmk6RiOCWR8sFb+BltobAxFGxKZ6ZF1qU7uhHPMN3nOsJxmk0zjlxTg2pKmhEEjgZ0OBqOhdHNUd/uqFHix+QPrOczvgW9nvpMxtqKUxvqVP6KYv+JSc2exGF2WbMz/+GjN52ygf1SFFPD/9gD21LZ8o3IqoPBR8yYByppQUffqFvJBlAPmWMqBoOjT9VgsRVuRmbIovpoALgc71D/LBllWtXvmTLDU655ymRqnjWHGWyUMLtBuMWSiX7bFij37ZFkaJrjBLZmhqjjrcfeLIP0dod5lFjlPG98tjYOuL8IsA672CpyFz4meTlPrKRebEb6snv+fyloy3uRSru8JijdkjUihZBqsqRLCYaoHU0z4iaSMvyKCqQSp3j9XlBT9JdhLiUuLCoBoef7rfOKMqTR8qx+Hek5RwQQbG8lUbuz2C2gyG19OXym0cpI1eydohuOvvOiOZZYyorrZvUb4IUuI6OhwW18V/NePlMtFM7WoHDOc9qgtcFD6a8DFFsqkBqMWc7zqfyEDqXPRap1GLplTo11PmLj3Cyrc55fys3/SHE1alEZAWVXzNbXcp392s4ajHKSSR6uGZo45Ocn2KXZ20FGXNUdCNMyAnKuUEC6m4GYvpabjHlSSMZcnPNyfctMFizUD5qqVe0cvWdXmKraxJYBtbniJu2jhLHCXVFj0W2jSPWUxTKuGuSLhdLDiSd3fvaatskMShdGP+kHGZ8VkvcU0A/iftH2KSM6FJS7NFj991XyTtX9bCAc2at6qX3A5j4KC3p2YAGrVuSx4ksfPWAN7R7JVPuIoP+beT7ygutqN1WBw1Li/1h8+1r/OPSGZ7lCKshAyVoMsOteWiUGTEyAJ+0SANSqCCDtJb98GWg64YS2Sg9PC+Mtkoap0DzlM8rDBWlslMnh6mbMx7zOKR9OzR7Ja1C/Nj/SkUSxKhW0XwmaOiYXrIFkTUiiWQNaxBHCWiWHx3bUVF3j3HESmbAUa4IuIojKrpJsJMSnAVAOy3P91u6UlnyfaeAei5V1IIOoMFsBhtoMh1PnxHjKmRo0Gztt3sGmjJrdmYgFRlMgMd0nrCpVe3Fv7eyPwlAbYHRM4hS5LLTBCgqASSTYsb/ZGpPhMNlKQ02pYhVb4qdbKbc1Yg/hNRMT/Kz6V0b2moRw5t9YbX5ZV/3mpSV7mMEXybFodnYWvrkpsea2v/ADLrJSOliVboZRJBUuvcGDD+oEj1kotkejmy2o9aTxdlHgCLH0C+kLYHznauK62tUqX+N2I/y3svsBAPYo2WkvJM3nUN/wAhAJYI5VqtyTIP/UOvoAYBDCU8zqObD0Gp9gYAXIatUAb6jgD+JrfnKDRdMsFUNRSi5kSmFshDMup1KDUDdw4QzJlSdfCEGTVpTIRXkIEFSAdFWQBqdbvkFD9HEW4wRjdHaFt8WSiyw20VPGCUWdHEqeMAYRlMu4pCOBP1TnnZR/EdfaSj02aXDtbDJ3pUf2PzgtlRhqmg8BJRbGs8hbOFoJZHNFCzuGxFjY/oyksDWORr/ZO/u74INJUgWVu39ipiU1ADgaN+R7pUyM+Ubb2M9FirAiWgmVNJyh7uUFZotmbbKaj9eMpkFRPWVQNNeZsDYc+Z/OGU+jbOApK1J2HVdQSSoKgLqGIfjpysZgpgdvZWxlQgkL1rHMBcgLc3sd504yphpMsEfEuqvTqU3UKFAdDRayiw+EspPfpMNpvc1GLS2BHGVQxarhXJ4tScO3jZdfWFHwG990M0Ol/Vm3X1afJayEfiCJbmSkbfB4hq+GJDgtUVu0tiBcEK1hpyM2um5kxOL6EYgDsZH8CVP9QA94BXbV2TiA5ZqFQDuUsAAAPiW44QUWDAUlX7RcsRxFhlH5yWWg2DT42+6hA8W0H5wgyw6I4TPik5IC/oLD3YTRktNpXBqmpTZSzsyscwA4LrbLaw5wZZTY+uMouc3DtWOvc1z+MBFeqKeY8NZTJLqORB9oIQdSN4IkKQzQDvWTNAmtWChKeJPOQlDNPGc4JQ3Txw5kSWKHKW0WG5osjRco9qSDnmqH+EZR+M60dbNVj+zQUfdwzH1AmSmfwlTQfrlDQTHA0lFs6WgWczRRCFT9flKCbHMveN4590gYHDVrdngfhPdylaJY8lSQortbZiV0KsBfgYTojR8q6R7AegxuOzfQ/kZoFDmIgpY7HxP1ova50BIza8CBzvbXhANdg9phVPWEsrdmxAHZPh3XJvymaLZlalUu7MAbsTu/eO78ZSGwwlkpInHUnxO/8ACcnud0qQw1FKtgxyMBYNa4I5MN/mJnoVqwFbZ1ZBf405r218x8xKpGXErqNCnfMtMKbkFqeaibgkHWllO+HmjF02VYZSVpFnhsZUXRMXWW3Byldf+4uY/wA00sifQw8bRY0dt4oHX9nrW5iph29Qag/Ca50TlYwdtK+mIwLn95DRxAHgLh/6bxafRk3QBqWzX3k0CeFRalA/9wASUxZYbK2RRw4qVaVQVLqAO0pFr7sy8zaLolDoxwbQowJ8CPnL6VdyODKLbeEQqRYa34W1m4yi+5hxaMX+z8jKSyJuN4gh5a/faAdJB3geI0/CQEGog7jbxkKCekw7/DWCkFeQBVeQBA8AIryUDZrqco4CnT82YEzsRM1vSZrJWH3cOB63+UiNNmWwFTd4/KKIWYMybs8DBLOZoFkm1EAElSxv5H8jKyWQxNPXTcTcHk3+8IjD4WvmGu8b4aNJjdNpkoHaeBWqhVgDcQgfJ+k3R5qDEgEoTv5dx+c2QoKT5WB5EH0MhSyxW0uyQGzZvUb7knmRYesgGNh1bAnmfYafOZkaiy7rYvd3SUasnTxw56yUXmH8Hj2Q3ViD3GSjVidEsot8W8kg2uSbk2Peec8mXA5Sckz1Ys6jFRroN0cFUq/AouObJc24AX13xhxOErYz5oyjSMx0lbFU6q5FqoFXXKDqxJ4eQntjR4ZNl10Yx9Q0g1ckuSd4CkKDYDLYcib24zMkai/JpsNi+R04i+h8VMxRrYlVwOHc9ujTY21PVqpP8QsZpc3ky0iNPZtNNaRqU/8ATqtb0e8GaLDCYEVBZ3ZtNLqoI81GvpOcnXQ0viVuP6KHehvNRzNdTDgmZ/F7JqJvBnaOaLObxtFVWocx6TrszAu1HkfykoHlzDeP14yFJO3lIUg2vI+8AEdJBR0VIBMVJAfQej6Z3p/vVr+S7p2ZEaLpa/YxXciL+vWRdCyMps5/7j+AglluGkKdzQWzhMEs6rQLIVOfkYB1DmBU8Pw4H9coAAsQcw+JdGHMcDALCjVDAETJpMapPIUBtDArUUggEEagxYZ8x6UdFWpEvTF0917jNrchknQiRop6m5HwkjwMgDHG1OLX8ZQeXHsOH5QBmltxhz/GSkVNjtHpCOP5ycqLzFjhtuJwcDx0mXE2pIvMN0hzCzFag5PZvQ7xMOJVIepHB1bXDU20+E5lv4HdJuBn/AgQWo1M9hqBo3mvKLFCRp1VOuYcOc1aM0xzCVGPf4SmTR4S2XUan9b5GkyjAblr7f7Tm8fgtnHKNow9ROTVdTSYpidg0nUhbAmZuSdpnRSVVRmsb0PcHs6zutQ11OHoU3sU+I2O9M2IM6wzRkYlicWK1MNzH5TpaMC74FTu0PpIUWrYFxuIPj85LKKVEI+IEfh6yohEdxvAPqnQun9ZRH3RedWYiN9Lan1OLP76r6ZZF2LLuZfZlT+78hKQui0yU7mgHS0CzytrFAkYKBz214j8IITxHBhrz7xxEFA06uRt/Yb8+MULLNH4zNGrGadWQoHFUQwOlwd4MIGB6S9Fxq9MacuX+02jBjK+CKndFFsF1MUWyLU4oWDKSUU51cgO5IB5VIgDCYmoPhZh4EwCz2d0ixFMi1T1F/ffM8qLzM3OxelOIr2RhSZjoAykE/5WBmXFFUmaN9lOLMyhG3lQb285CsMuItoRKA6ODu9IGx0nn8xJ16kPBPum3uJzliT6GlIKuJdd4uOY1nGUJLqbUiTNTqfEBMGivxfRxG1XSaWRoy4plDjujTruF/CdVn8mHj8FPWwDLznVZEzPK0BFLmJTIJ9lU24W9pbZKN30FX6wHkp/CeiXQ5wF+l9X/hq/71Yf3j5SLsGZfZlTT+L8pohe9bMlChtIB7NBSLPx/Xf+u6CBQ0FB1Dx9YB6i/wBnzHygAyPsncd3ceI8DBAmCxGU5G8jIzSZYBrSUaDB5Ci+Ipyoy0ZfbOxA12Uf7TSMmUxOzyp3SiwBw8gsUrYM8JKNJipW2+DREwD15ATUwA9NhxlIXOysY9I3ptod/EGRpMikbrYnTM6LU1HJtR5NwmeQ1zGoovRrjsnK33W/I8Zmi2K4rZ7od0WKB0sQRoff5xQsZRgdxsZKKT1ECjxAO8eY0MzLHGRVJo8uZfha/cdDOEsLXQ2phk2hwdbTi7XVGrCVMJRqjhFlKnGdGhvWbU2jLiimr7GZTum1lMuBb9Ad5/ymfRn0PNDqVnTA/wDCv/qr/dCIzK7OPZ/i/KUhb0mN1gg9TOnrIaJD9e0gOcIBKmdB4flAJnj5QBcH2MAJXGh8PygC+KPZB42Bv36fMwC1wjXUXmTYVTKAgMyBWsNZojM/teiuuk0jBnqqiUoJkEgE8bSFr2kZSrIkNJkbQU5aATWERjGHcg6GUhcrALnYuIbMFzG3L5cpGD6N0VxTv2XbMvI6zDRsZ2rh1BNhMGik4ykHMI5Jsd0jCYeoshsGpmjIQa6HUd8jSfUJiOKGVjl0njyRS6HVDuAxDG1zOaNFg6g7xNI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9" descr="data:image/jpeg;base64,/9j/4AAQSkZJRgABAQAAAQABAAD/2wCEAAkGBxQTEhUUEhMWFBQUFBcVFxcVFRYUFxUUFBUWFhQUFRQYHCggGBolHBQUITEhJSksLi4uFx8zODMsNygtLisBCgoKDg0OGhAQGiwkHBwsLCwsLCwsLCwsLCwsLCwsLCwsLCwsLCwsLCwsLCwsLSwsLCwsLCwsLCwsLCwsLCwsLP/AABEIAKsBJgMBEQACEQEDEQH/xAAbAAACAwEBAQAAAAAAAAAAAAADBAIFBgEAB//EAEUQAAIBAgMECAIHBgQEBwAAAAECAAMRBBIhBTFBUQYTImFxgZGhMtEHI0JSscHwFGKCkqKyFXJz4SQzQ6NTVIOTwtLx/8QAGwEBAQEBAQEBAQAAAAAAAAAAAAECAwQFBgf/xAA7EQACAgECBQAIAwYEBwAAAAAAAQIRAwQhBRIxQVETFiJTYaKx0hQycUKBkaHR8AYVI8EkUmJygpLh/9oADAMBAAIRAxEAPwDbrBkIogE8stkokBAokBIWiVpbIzgWUElgUEEhQimKKdLQCStFCwokKcNWAIYrbCI6U2YBnNhvsLg2ubWFzYa85drG40xPGUhAPaARL3gBqac4IEFMcoB4pABPR5QBatT7oIxd075qzNAhWtxiiWFXE+ElFsYFWQ0eLCARcDhBGgHVEy2SjzUO+LHKB6oiWyUeZTIU91UCiDUuYiyUAegOUtihZ8NNWZ5S2VZwO9BVWLAQCLKSCwSiQEFO5ZQeyy2Q9aUhICAdgHLGATuBv0kKcNW/hIUjcyoGB6TbSIxvVrYrnQWte7EKN/tAPpnVjhICDURLYBnD98Eoj1RlFHLkQDwqwQ4a8A4TfdPLqtZg0sVLNKk/76Lc1GDlsgT4c8p4fWHh3vPll9pr8Pk8AGwJ5e4l9YeHe9+WX2k/DT8AjgH4D3EesPDve/LL7TP4bJ4+hJcJU/RHzj1h4b7z5ZfaFp8vj6Exh3+77j5yesHDve/LL7TXoMvj6HRRqD7PuPnHrBw73nyy+0egy+PoSNOpy9x849YOHe8+WX2j0GXx9CPU1Pu+4+cesHDve/LL7R6DJ4+hw4d/u+4+cesHDve/LL7R+HyeAVXCVOC+6/OPWHh3vfll9o/D5PH0PU8LUH2fdfnHrBw73vyy+0n4fJ4+gTqKn3fdfnJ6wcO978svtL6DJ4+hB8I/BfdfnL6wcO978svtH4fJ4+gA4Gr93+pfnL6w8O978svtJ+HyePoOLTn0wFVILQQJBaPZIJR3LKKPWlIdgHQIB0iUhy0pCvxu0wvZTtN7DxkKZHGY6qtQsKjX466fynSVIje4bC9K2U2qLmHNND/KdD6wSzSbL29RqfC4vvKnstpv7J18xIasxGyqP7RtJCdQKjVT/Bdh/VlEIp9UzyAiakAgcRAInEyksG1a8oBFoIeSnmM+bxLieLQ4+aW8n0j5/ovj/A3jxubKLpp0oXBIKdIBsTUByKfhRR8VeryQe50HEj8dpdPm4tnefUP2F1/2jH+/i9z6OLFzSWPH18+F3bMjsfpftGqQMyuahC0lFJULAi+c3vbMAxF9yg1G0Cq/1M/CdBjTk1Sj1fM3+793f41Fb248ck6m1jdrs66n0/AU6i01FZw9S3aZVyrmOpCrwUbhfXTWfkNRLHLI3ijUeyu3+/4naN1uYb6VunL4AUqWGK9fUOdswDBKQuB2TxZt3+Rp97gPCIavmyZl7C2Xa3/8X1OObK47IzG0un20kFCihV8U1Prq/wBUtqS1LGlTYGwTKlnYtu6yxOk+vi4LoJOeRx9hOo7veur6729kl4+JzeWey7je0vpd6mglOnlxOLyfW1LZKC1De6qF1qZTpcWBte5nnx/4ajkzOcvYx3tHrJry76X/ABXhFedpV3FOiH0hYrEu37TjKdCnTRqjZcNncoguxBClVHC51uQADed9bwXS4YJ4sPNJul7TS3/fb/d2vdGY5ZN7s2g+lLZf/mT/AOzW/wDpPhP/AA7rm/yL/wBkd/TwGn+kLACitc1XFF3amr9RWyl1AJW+TfY+djyNua4DrHN40lzJXXMrp9y+mjVjydLsGcL+19eooXIztdSWUkFQhGYtputc755nwrVLP+H5Pb/lT730ovpI1diWL+kLAUlRqlV0FVcyZqNYFlGmcLkvlPA2sbG26emHAdZNtRSfLs/aWz8fqR5oog/0jYALnNWoEsDmOGxAWx3HN1dtbiVcA1jfKkr/AO5E9NEe2f0ywVahVxFOuGpUBeqSrqU0uOyygm/CwNzoJ5svCdViywxTh7U+m6d/38TSyxavwIYf6SNn1L9XVqPbflw+Ia3jZJ6ZcA1sfzJL/wAkZWaJc7F29RxWbqS5yWzZ6VWl8V7W6xRfcd08Wq0GXTJekrfw0/objNS6DdBbgHun9Ss8NBgkFokFgUeywKPZZbJRwrBGiOWaMnQIB0mwudBKQqMfjWbROyvE8T4chJZSoqdkSoGdxVS5Jm6OViDLeSgM4PAnMCVIA7Wo003Wv32mX0NInsvGPQqmrTtcgr2hcFSQSNCDwEtFbNhgOliNpUUoeY7a+2o9IJZbJi1cXVgRzBvBQbVIBHrRAIGtAs8a0EsS6S0MVicP1ODenRLaVGdnDZOK08im2bUFr3A8bj8TqsEdDrHqNZzZE/ytJVfiVtU12VU+vwPbjlzxSj+9HyTpdsPFbONOpXp0q1F3XOyNVYPlNxRqNU7Sgi9uB79RPtaDXabXKUcTaklsmkmr7qtv77HbNqJRhyRiop9avf4Nts1fQLb1FKvWMQy1lyis2jUmBGcONyhmKZ7fCcm+mUKfM4vo8uXFyR2cd+Xs/Ffpvy+Vf7V358UknbNl0zbaGSmNmhM5Yl2qFLBQNFCtvuTe/DL3z89w1aFSk9Y3XZK/47HfJz/smAwX0c46vimxe0mSqy9vqgwJrMg+rpEgBKdO4APdw1vP0WTjujxYVg0trtdP2U+r8t/79zgsU27kH6HfR/ijj6mJ2hkZWFQuquHFV6mhpuo+xZibdyiZ4jxrBHSrDprT2q01SXdN9y48TcrkVfSb6I6y18+AKPSY5glRlBpkH4Tm0deV/A33n0aL/EWOWKtSmpLbZOn8duj+H8PhmeF37JvNj9GqYwr9ds3DJiMmVqaFOrrMtmQZr9lS6qbHcRxtPiajXz/ER9Hnk8d3bTtLv2327o6qC5d1uZHoP9F1RcS1XaFOkaYVstMMrKztpqo0CqLm3O3KfU4nx+EsHJpW+bzVUv3+Tnjwu/aNr0y6Nips18JhKFPUr1aXFNaZz5jUB5/F45uV58ThuvcNatRqJvo7dW3tVf34O2SHs8sUZ36OPo16i9TH01eor3pJm6xE0F6mXcWJAGu7IJ9Li/HvS1DSyaTXtOqf6ea/qc8eGt5FXtnoBjsftLr8Uqph2qAG1QMyUE3IAD8RA4cWJnq0/GdFo9J6LC25JeHvJ9/4/wAjLxTlK2e6WfRztAuUwuJqVsIbEUq2Ie1MKQVplWNmUWFj3d1zNDx3RcvPmgo5O7Uevxtb79xLFLougxtrofjHwFPC4bBUcNmfPictYFarJ/y8rMxYre5s24gWvvmcHFdJHVSz5crltUfZ/Kn16JK/ig8cuWkit2J0B2hh0IGGRmJ1dcbUokgfCCKbAG2vrPRqONaLK1/qNJduS/qiLFNdj6x0a2caGHRGvnIzODUerZ2AzAO5JIG7yn5HiGpWfO5R/Ktlslt+iPVCNIa2M+amp7p/T4u0eeUaZYinKZol1cFOGnAoiactmWiBWVGWjmWaM0DquFGstmSvrkvv3cBIWhaqkIhXY5NJpEl0KIYIs1uZm7OQ/Swap8I157zMgljcSxpkE6aeusncsfIrsithCuStcPcnMCRv3d0tMjmr3IY2lSpuAH7LfC+9SO8jVT5GUnMrPXZdQf4lNx/MJDSYzQ2q/Htfj6iC2WlMsQDuuL6wUOlM84AVVA4wKCU2sbics+DHnxvHkVxfUqbi7Qxi6VLEUmpVlDI4ysrbiO7lzB3gifhcvBNdo9Tz6VOSW6aq/wBGvr2f8j2rNCUfaM9gPo92fRv1auM1rjrXIuL2ax4i7DwZgbhiD7J5OOTrmx9PhH+v90n1SZn/AEV3NNgaSUaa00Y5VFlzMWIXguY6kDcL8AJ8rPwniOabySxbvrVL/c6Ry40qsJWqAqQrhSQQDa9jwNjvmcXBddGalLC2k91aV/C7K80Guohs3BCijqtUEtuOW2U2sNL3a3edwAn0tdpddq8sJy07qPVcy33v9Ff6eWc4ThFNcwqNjIGQ9aLUwq5cu9Vs1jrxcFj42nrcuIOE4/h3c23fMtm9tv0jsv0szeO17RBNjgKfrlLsVJOTRgrlzmGbUliNb7habcta5r/hpcsU6XMrVxUVT7JLtXV2Lh/zBqWzFD0z1ilaQ4rcs1yzEkkgEsb3AvwnHJDXzxZI+gknk/6lSWyS2puo7U3XegpY017XQBW2MhphRURTmZmIT4mN8unBVDNYd/Cd8UtfHM8ksEmqUYrmWyVX36yaVsjcKrmJ4nZqte1VQC6kix/5dNctNNeV2M54IazHTenk2otdY/mk7lLr32S8IrlB/tDGEw4Wq9TOuoyqAD2RoF1OoFgBYab55tTpNbl00MCwy2dydrfz3pu3dvfsWOSCbfMCTCL1dNHqIctQu5F7ve5I8yde6dZYNYs2TLiwyXNBRirjtVLz2S2+O5OeFJOSPYFFp1DUaqpvm0GYCzG438gFAHiZnWaTV5sCwwwSVVu+Xql+vfdt+aQjkgpW5FqNoU/vifE/yLiHun/L+p2/EY/JE7SpD/qLH+Q8Q90/5f1H4jH5IbA0uvf+M/oGOW5vLHay+CTseayQWBZ7LAsiUlBBqcqMsDVFpbJVidRJBQJkmjItWWCMr8auk0jnLoI0KGpP61mjmEYwGVW1UfKdDl3m3fovraTuVJ0ZKqVzasVvwI113dx87TVnNxbexdYHCYVharWqIeAYoCx45EAJPjFlUPI9/hrUinUA1lqX+s1Tq7DQNrYG+lzceEy2+x0hGO7d9AdetVRjnpMtrXIsQPEr2ZTKZd4DHCooNzficul/HdBpMsES/f5waGEUd0AncQCKVNdxgWE6w8oFni/hKQ4WgECYIcMA5mgWcLy0QgTABs5lMti9V24SqjLsSq12HCaSRltga2L075aI5CyVSTvsJqiBeuBkpls2mDXLU8RPhp1I/RTV4zQJPYfPZPLBmz2WBZwiUtkHEGrFqiwUWqLBGCYTRhidbfKjLEcQLzSObF2dVGpA3n0lJQIkHdf0tBKKza2IbKoQfFVt/AmhY6d59Jh32O0FH9rsjGbQrqK1Zja1JAOfbewH9x9J0OTI7NZamqE5l3WB0PO9ret4Mq11LfZHTinhS1Gujt2y3WIBuex1QnTW5sCd8ydE7RpsFtzBYkg06tMvyJ6up4WNmPlApDON2aGdGzEBb3Xg1+dtx74CtdAQSpTdRTUZNSWLEkW4WvL+hEkrs9W6QLcqinMpsbr3XIHM7oveh2uxyhtMsha1tbSiwuExJIJtxgWHzEwQ8EMAmKRgExQgHeplsEepiyHDRiwc6qAeNGCEGw0tigbYIGWzPKKVtmAyqRlwAf4QJedk5Cf+HW3RzF5TSuLEHvnwpunZ99bpot8JiVItex753x54Pa9zxZMck7GxPStzgdtKLImCg2g0herJZ0FqkpGAqSowxCuZpGGV1SVGGJYxuHgP/k3sJojOu+UX5C/pDMrqUz4u7KttyZR3km5I9TItjfU+e7bdlpuGFnqYhiw4gJew9T7SsiH+i91U6/GG00tZQLHne7GWKMZGUe1SGqvcfaI9NPyhlx/lRXvhxwPrrJR0LLZ23cXh/wDlVnA+6TnXwyvcDyihZqNm/SfUXTEUFccWpko38jXBPmJAanZnSXB4q2SoEqH7FQBH8BfRvImaI42PYqhV0CuAo3gjuO4wZj7J1K5VQCeHvNUZbJrjjzlozzB6e0O+OUcw1TxoMUXmGExAihzBBUEg5iQqxQs91kULPdaIoWeDiKFnc8ULPFxFCyJqCKFkS4ihYMtFCx7E1wd3Az4GeV9D78INdRnDXPC8865m9jnkqi3wvfPp6ZpfmPBkJ1XI3TrlyNP2TMYp9RZ8db4lPlrOX4pr80TssF9GR/b0O4+uk6LPCXRl9BNdhetiRLzIvIKPjBNpmXEBVxgm0c2hSpWBmkYaFnImjAjWte9txmkYYHFv2T39/n+UjCMNidt07/W0y2ViUKnW1yRx4XlCkB2hsjEM+ZsN1lFrNZaiZk00ZSDe9ja1iDykbVmlfcscPglpJbUWVQAwseLtfv7XD7s3E8+VbWYzEUTmN9CWJ17zwPGGjpGSrYhUwNQAMUOXfe2lvGSiqaewCKNBcNQzuBa+hO6/tBJOkDq4HU5T5HdFF5i92JtjF0eyKhKD7LnOvlfUeREEbRpam1GaxIsbDcbjnNIxIJSxjTSMDNPFtKQbp4gwSxyliW75RbHaOKMUWxla8gJit3yULZNanfFC2TVooWSMosiRAIMIIDIghAygs6dLQk7p+blG+p+oci02XV08p007PJqIlmrT1pnjaOMAZlxTKm0KV8MTuM5ywt9Gd4ZK6lPiq2Q2cWHPf6zzuXK6ke2EedeyQTEK3wkN4GenG01scskXHqgdRxxndHnkhata06o5Mq8TUtxInRHGTK6tjWG5prlObZX19rPuB85qjDZHaW0j1NzvK/jp85nuaXQxeEpdbXpodzOAfAnX2miG+xexywDKVa9jbVSM+tgdbb5zR1aMxtDHVBUFFW+1qKjgrdNSesO4aEb50ujk48yoGopV75malffrmUHW4DAXtOido8zTgy3wXQrD1UAONVW3AC50/mH4TL/QLK+5Cr9GFX/oYyi/IVLrf+IXkOkc0X1Fk+jvaNNsypTY2telVXXya0h0tNAKfQvHXObDVFtr8OYHzW4hui/AXrbPrU1s9N01t2kIF/EiLMjIJB3RZaGqDcO+WzND9Iy2Sh+iJbJQ/Spy2ZoZRZbFE1PfJYo75y2KCoD3RYoOqmLFMKFMWKZLKYIQZTABtflKSwTMYJZcNVuBPgzP08UMbHHZJ5G0YIbNmNT1osw87nk5TueUcp7rJpMlFFtyqLG88+VWe7T7GA2nmUlkv5G08qxtO0e95ItUxAdJa6fazdzb/WeqGSSPHkwwfQMnTBv+omnPd7ieqM7PFPHXRj1LbdKp9oqeTfOdk/B5pLygWKS4uLHwm1I4uKKWspvxmrObTEtsVzlA/X61MGq2K/Yyk1bjfaw8W7N/eH0CPoP+IrkLXHZFSoRxst1Qfh6TCRts+co5L1HJ+FLE2Da1D37jYHWbZmNVuF2dw9Z0R5Zmk2TVVDmYjdYfOaZxkaLC44HVW9DMnN2MjaVQfCxHjJSClLsaqvUZaKKW7RAzWO82ufeYPpxVRSKDC7Wo1CRTroxGmUMAT4A7/KUUSrYZW+JFPllPqJBQj/hNO4sNRfVgOI0HZGvjAoAuyrDVBzupuPbd5ymWgtLBryPrFkoN1NtxMtkaIm/OWyURNUxZDgxMEsNSxcosZp4qBYymJgthlxEEs6a0Esg1UTRLIGoIFnTUsBznxZRP0kJWy52S3YInXGqRxzO5WMCpIYOmpFAias0BDamH6xTb4rad/dEo2jUJ8rPmO2Kr03I1BB1BnlcXFnuUlJCDZK2/Rp3jFSPNOTiKVcM6HmOc7xi0eaU0yYoKd6kd66eonVI4NkhSdR9W+Ydx18xNI5vckmObc3uJTNFdtGoGbT5wiMY2ThSFLDfm/tHzIlbIiw2xWZaDgj4itMHuQAtbxMISMroEHZ1diQSp+EaaNfWWtyN0h7BL8p0R5ZFgHmjmxnDVSpBBtrKYZpdn41alVEXiwvf7o7TewnN9DWKNzSL/AKT4/q6FSod6UmI/zt8HuVmEfRPjWGpZmVR9ohfIkXPpIUtBt+vTqN1VVgmawUnOtgbCytpbThaAaCh0wZFQ1qYOcE/VnKQAbA5TcG+vEbpbJRdYDpLh6m6pkOlw4yWJvYZt3A8YFFlVsVuN9rhgd/jbf4ykaKhdsKftSGAi7QB4iUh04gd3kYsyyDVRylJQJqi948pbJROniAPtQQco4jvkKOU6sooKtSUyTvFggZqyUBqVbi/LTzny3E+9GRebEfst5fr3m4x2OeR7oMtaZotkjWihYJq3GWg2RqvlI5Hd8pqjFlF0l2MuIW40qAaH73cfnJKHMahkcT5hig1JyrAqwPHhMqNHSUlJDGH2wNzD9d87xZ5potqFZG3Dy+U6I4s8+zA2qGx7t4+ctGbK3Go6fGuYfeG8eMy0VMoMUwJJWC9R7ZuLK9neBroRxI9YuyctdNwu0NqqpArBrC5CAgMbneT9ke54TV7GGnZpeh2E2bjVKmgUqJbTral7a2IIbUb+G/yizMl5LnaHQPDqpanWNL/UIZe4XNj7xLKoLmk6RiOCWR8sFb+BltobAxFGxKZ6ZF1qU7uhHPMN3nOsJxmk0zjlxTg2pKmhEEjgZ0OBqOhdHNUd/uqFHix+QPrOczvgW9nvpMxtqKUxvqVP6KYv+JSc2exGF2WbMz/+GjN52ygf1SFFPD/9gD21LZ8o3IqoPBR8yYByppQUffqFvJBlAPmWMqBoOjT9VgsRVuRmbIovpoALgc71D/LBllWtXvmTLDU655ymRqnjWHGWyUMLtBuMWSiX7bFij37ZFkaJrjBLZmhqjjrcfeLIP0dod5lFjlPG98tjYOuL8IsA672CpyFz4meTlPrKRebEb6snv+fyloy3uRSru8JijdkjUihZBqsqRLCYaoHU0z4iaSMvyKCqQSp3j9XlBT9JdhLiUuLCoBoef7rfOKMqTR8qx+Hek5RwQQbG8lUbuz2C2gyG19OXym0cpI1eydohuOvvOiOZZYyorrZvUb4IUuI6OhwW18V/NePlMtFM7WoHDOc9qgtcFD6a8DFFsqkBqMWc7zqfyEDqXPRap1GLplTo11PmLj3Cyrc55fys3/SHE1alEZAWVXzNbXcp392s4ajHKSSR6uGZo45Ocn2KXZ20FGXNUdCNMyAnKuUEC6m4GYvpabjHlSSMZcnPNyfctMFizUD5qqVe0cvWdXmKraxJYBtbniJu2jhLHCXVFj0W2jSPWUxTKuGuSLhdLDiSd3fvaatskMShdGP+kHGZ8VkvcU0A/iftH2KSM6FJS7NFj991XyTtX9bCAc2at6qX3A5j4KC3p2YAGrVuSx4ksfPWAN7R7JVPuIoP+beT7ygutqN1WBw1Li/1h8+1r/OPSGZ7lCKshAyVoMsOteWiUGTEyAJ+0SANSqCCDtJb98GWg64YS2Sg9PC+Mtkoap0DzlM8rDBWlslMnh6mbMx7zOKR9OzR7Ja1C/Nj/SkUSxKhW0XwmaOiYXrIFkTUiiWQNaxBHCWiWHx3bUVF3j3HESmbAUa4IuIojKrpJsJMSnAVAOy3P91u6UlnyfaeAei5V1IIOoMFsBhtoMh1PnxHjKmRo0Gztt3sGmjJrdmYgFRlMgMd0nrCpVe3Fv7eyPwlAbYHRM4hS5LLTBCgqASSTYsb/ZGpPhMNlKQ02pYhVb4qdbKbc1Yg/hNRMT/Kz6V0b2moRw5t9YbX5ZV/3mpSV7mMEXybFodnYWvrkpsea2v/ADLrJSOliVboZRJBUuvcGDD+oEj1kotkejmy2o9aTxdlHgCLH0C+kLYHznauK62tUqX+N2I/y3svsBAPYo2WkvJM3nUN/wAhAJYI5VqtyTIP/UOvoAYBDCU8zqObD0Gp9gYAXIatUAb6jgD+JrfnKDRdMsFUNRSi5kSmFshDMup1KDUDdw4QzJlSdfCEGTVpTIRXkIEFSAdFWQBqdbvkFD9HEW4wRjdHaFt8WSiyw20VPGCUWdHEqeMAYRlMu4pCOBP1TnnZR/EdfaSj02aXDtbDJ3pUf2PzgtlRhqmg8BJRbGs8hbOFoJZHNFCzuGxFjY/oyksDWORr/ZO/u74INJUgWVu39ipiU1ADgaN+R7pUyM+Ubb2M9FirAiWgmVNJyh7uUFZotmbbKaj9eMpkFRPWVQNNeZsDYc+Z/OGU+jbOApK1J2HVdQSSoKgLqGIfjpysZgpgdvZWxlQgkL1rHMBcgLc3sd504yphpMsEfEuqvTqU3UKFAdDRayiw+EspPfpMNpvc1GLS2BHGVQxarhXJ4tScO3jZdfWFHwG990M0Ol/Vm3X1afJayEfiCJbmSkbfB4hq+GJDgtUVu0tiBcEK1hpyM2um5kxOL6EYgDsZH8CVP9QA94BXbV2TiA5ZqFQDuUsAAAPiW44QUWDAUlX7RcsRxFhlH5yWWg2DT42+6hA8W0H5wgyw6I4TPik5IC/oLD3YTRktNpXBqmpTZSzsyscwA4LrbLaw5wZZTY+uMouc3DtWOvc1z+MBFeqKeY8NZTJLqORB9oIQdSN4IkKQzQDvWTNAmtWChKeJPOQlDNPGc4JQ3Txw5kSWKHKW0WG5osjRco9qSDnmqH+EZR+M60dbNVj+zQUfdwzH1AmSmfwlTQfrlDQTHA0lFs6WgWczRRCFT9flKCbHMveN4590gYHDVrdngfhPdylaJY8lSQortbZiV0KsBfgYTojR8q6R7AegxuOzfQ/kZoFDmIgpY7HxP1ova50BIza8CBzvbXhANdg9phVPWEsrdmxAHZPh3XJvymaLZlalUu7MAbsTu/eO78ZSGwwlkpInHUnxO/8ACcnud0qQw1FKtgxyMBYNa4I5MN/mJnoVqwFbZ1ZBf405r218x8xKpGXErqNCnfMtMKbkFqeaibgkHWllO+HmjF02VYZSVpFnhsZUXRMXWW3Byldf+4uY/wA00sifQw8bRY0dt4oHX9nrW5iph29Qag/Ca50TlYwdtK+mIwLn95DRxAHgLh/6bxafRk3QBqWzX3k0CeFRalA/9wASUxZYbK2RRw4qVaVQVLqAO0pFr7sy8zaLolDoxwbQowJ8CPnL6VdyODKLbeEQqRYa34W1m4yi+5hxaMX+z8jKSyJuN4gh5a/faAdJB3geI0/CQEGog7jbxkKCekw7/DWCkFeQBVeQBA8AIryUDZrqco4CnT82YEzsRM1vSZrJWH3cOB63+UiNNmWwFTd4/KKIWYMybs8DBLOZoFkm1EAElSxv5H8jKyWQxNPXTcTcHk3+8IjD4WvmGu8b4aNJjdNpkoHaeBWqhVgDcQgfJ+k3R5qDEgEoTv5dx+c2QoKT5WB5EH0MhSyxW0uyQGzZvUb7knmRYesgGNh1bAnmfYafOZkaiy7rYvd3SUasnTxw56yUXmH8Hj2Q3ViD3GSjVidEsot8W8kg2uSbk2Peec8mXA5Sckz1Ys6jFRroN0cFUq/AouObJc24AX13xhxOErYz5oyjSMx0lbFU6q5FqoFXXKDqxJ4eQntjR4ZNl10Yx9Q0g1ckuSd4CkKDYDLYcib24zMkai/JpsNi+R04i+h8VMxRrYlVwOHc9ujTY21PVqpP8QsZpc3ky0iNPZtNNaRqU/8ATqtb0e8GaLDCYEVBZ3ZtNLqoI81GvpOcnXQ0viVuP6KHehvNRzNdTDgmZ/F7JqJvBnaOaLObxtFVWocx6TrszAu1HkfykoHlzDeP14yFJO3lIUg2vI+8AEdJBR0VIBMVJAfQej6Z3p/vVr+S7p2ZEaLpa/YxXciL+vWRdCyMps5/7j+AglluGkKdzQWzhMEs6rQLIVOfkYB1DmBU8Pw4H9coAAsQcw+JdGHMcDALCjVDAETJpMapPIUBtDArUUggEEagxYZ8x6UdFWpEvTF0917jNrchknQiRop6m5HwkjwMgDHG1OLX8ZQeXHsOH5QBmltxhz/GSkVNjtHpCOP5ycqLzFjhtuJwcDx0mXE2pIvMN0hzCzFag5PZvQ7xMOJVIepHB1bXDU20+E5lv4HdJuBn/AgQWo1M9hqBo3mvKLFCRp1VOuYcOc1aM0xzCVGPf4SmTR4S2XUan9b5GkyjAblr7f7Tm8fgtnHKNow9ROTVdTSYpidg0nUhbAmZuSdpnRSVVRmsb0PcHs6zutQ11OHoU3sU+I2O9M2IM6wzRkYlicWK1MNzH5TpaMC74FTu0PpIUWrYFxuIPj85LKKVEI+IEfh6yohEdxvAPqnQun9ZRH3RedWYiN9Lan1OLP76r6ZZF2LLuZfZlT+78hKQui0yU7mgHS0CzytrFAkYKBz214j8IITxHBhrz7xxEFA06uRt/Yb8+MULLNH4zNGrGadWQoHFUQwOlwd4MIGB6S9Fxq9MacuX+02jBjK+CKndFFsF1MUWyLU4oWDKSUU51cgO5IB5VIgDCYmoPhZh4EwCz2d0ixFMi1T1F/ffM8qLzM3OxelOIr2RhSZjoAykE/5WBmXFFUmaN9lOLMyhG3lQb285CsMuItoRKA6ODu9IGx0nn8xJ16kPBPum3uJzliT6GlIKuJdd4uOY1nGUJLqbUiTNTqfEBMGivxfRxG1XSaWRoy4plDjujTruF/CdVn8mHj8FPWwDLznVZEzPK0BFLmJTIJ9lU24W9pbZKN30FX6wHkp/CeiXQ5wF+l9X/hq/71Yf3j5SLsGZfZlTT+L8pohe9bMlChtIB7NBSLPx/Xf+u6CBQ0FB1Dx9YB6i/wBnzHygAyPsncd3ceI8DBAmCxGU5G8jIzSZYBrSUaDB5Ci+Ipyoy0ZfbOxA12Uf7TSMmUxOzyp3SiwBw8gsUrYM8JKNJipW2+DREwD15ATUwA9NhxlIXOysY9I3ptod/EGRpMikbrYnTM6LU1HJtR5NwmeQ1zGoovRrjsnK33W/I8Zmi2K4rZ7od0WKB0sQRoff5xQsZRgdxsZKKT1ECjxAO8eY0MzLHGRVJo8uZfha/cdDOEsLXQ2phk2hwdbTi7XVGrCVMJRqjhFlKnGdGhvWbU2jLiimr7GZTum1lMuBb9Ad5/ymfRn0PNDqVnTA/wDCv/qr/dCIzK7OPZ/i/KUhb0mN1gg9TOnrIaJD9e0gOcIBKmdB4flAJnj5QBcH2MAJXGh8PygC+KPZB42Bv36fMwC1wjXUXmTYVTKAgMyBWsNZojM/teiuuk0jBnqqiUoJkEgE8bSFr2kZSrIkNJkbQU5aATWERjGHcg6GUhcrALnYuIbMFzG3L5cpGD6N0VxTv2XbMvI6zDRsZ2rh1BNhMGik4ykHMI5Jsd0jCYeoshsGpmjIQa6HUd8jSfUJiOKGVjl0njyRS6HVDuAxDG1zOaNFg6g7xNI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21" descr="Resultado de imagen para jk tires JETK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" name="AutoShape 4" descr="http://i1.wp.com/www.russiaslam.com/wp-content/uploads/2013/05/tractor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6" descr="http://i1.wp.com/www.russiaslam.com/wp-content/uploads/2013/05/tractor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8" descr="http://i1.wp.com/www.russiaslam.com/wp-content/uploads/2013/05/tractor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AutoShape 10" descr="http://i1.wp.com/www.russiaslam.com/wp-content/uploads/2013/05/tractor.p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181" name="Picture 13" descr="Tra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0338"/>
            <a:ext cx="5544616" cy="36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2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-993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i="1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IND-DX</a:t>
            </a:r>
            <a:endParaRPr lang="es-EC" sz="4800" i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614180" cy="444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555659" y="908720"/>
            <a:ext cx="540883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b="1" i="1" dirty="0"/>
              <a:t>Características Más Destacadas</a:t>
            </a:r>
            <a:endParaRPr lang="es-ES" sz="1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Patrón </a:t>
            </a:r>
            <a:r>
              <a:rPr lang="es-EC" sz="1400" dirty="0"/>
              <a:t>direccional optimizado a través de técnicas de simulación </a:t>
            </a:r>
            <a:r>
              <a:rPr lang="es-EC" sz="1400" dirty="0" smtClean="0"/>
              <a:t>avanzada.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Amplia </a:t>
            </a:r>
            <a:r>
              <a:rPr lang="es-EC" sz="1400" dirty="0"/>
              <a:t>superposición y más masa de caucho en el </a:t>
            </a:r>
            <a:r>
              <a:rPr lang="es-EC" sz="1400" dirty="0" smtClean="0"/>
              <a:t>centro.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Presión </a:t>
            </a:r>
            <a:r>
              <a:rPr lang="es-EC" sz="1400" dirty="0"/>
              <a:t>de contacto </a:t>
            </a:r>
            <a:r>
              <a:rPr lang="es-EC" sz="1400" dirty="0" smtClean="0"/>
              <a:t>uniforme.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Compuesto </a:t>
            </a:r>
            <a:r>
              <a:rPr lang="es-EC" sz="1400" dirty="0"/>
              <a:t>de caucho especialmente </a:t>
            </a:r>
            <a:r>
              <a:rPr lang="es-EC" sz="1400" dirty="0" smtClean="0"/>
              <a:t>formulado.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Carcasa </a:t>
            </a:r>
            <a:r>
              <a:rPr lang="es-EC" sz="1400" dirty="0"/>
              <a:t>de nylon </a:t>
            </a:r>
            <a:r>
              <a:rPr lang="es-EC" sz="1400" dirty="0" smtClean="0"/>
              <a:t>resistente.</a:t>
            </a:r>
          </a:p>
          <a:p>
            <a:pPr algn="just">
              <a:lnSpc>
                <a:spcPct val="150000"/>
              </a:lnSpc>
            </a:pPr>
            <a:r>
              <a:rPr lang="es-ES" sz="1400" b="1" i="1" dirty="0" smtClean="0"/>
              <a:t>Beneficios</a:t>
            </a:r>
            <a:endParaRPr lang="es-ES" sz="1400" b="1" i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Proporciona </a:t>
            </a:r>
            <a:r>
              <a:rPr lang="es-EC" sz="1400" dirty="0"/>
              <a:t>una excelente tracción y enrojecimiento</a:t>
            </a:r>
            <a:r>
              <a:rPr lang="es-EC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Para </a:t>
            </a:r>
            <a:r>
              <a:rPr lang="es-EC" sz="1400" dirty="0"/>
              <a:t>fortalecer y estabilizar la banda de rodamiento bajo condiciones de operación severas</a:t>
            </a:r>
            <a:r>
              <a:rPr lang="es-EC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Buena </a:t>
            </a:r>
            <a:r>
              <a:rPr lang="es-EC" sz="1400" dirty="0"/>
              <a:t>resistencia al pandeo, desgarro y el agrietamiento</a:t>
            </a:r>
            <a:r>
              <a:rPr lang="es-EC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La </a:t>
            </a:r>
            <a:r>
              <a:rPr lang="es-EC" sz="1400" dirty="0"/>
              <a:t>resistencia a los cortes, las virutas, contusiones y abrasiones resultantes en más la vida del neumático</a:t>
            </a:r>
            <a:r>
              <a:rPr lang="es-EC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Apoyar </a:t>
            </a:r>
            <a:r>
              <a:rPr lang="es-EC" sz="1400" dirty="0"/>
              <a:t>alta capacidad de carga y </a:t>
            </a:r>
            <a:r>
              <a:rPr lang="es-EC" sz="1400" dirty="0" smtClean="0"/>
              <a:t>estabilidad.</a:t>
            </a:r>
            <a:endParaRPr lang="es-EC" sz="1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78096"/>
              </p:ext>
            </p:extLst>
          </p:nvPr>
        </p:nvGraphicFramePr>
        <p:xfrm>
          <a:off x="107505" y="5871800"/>
          <a:ext cx="8856983" cy="797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7998"/>
                <a:gridCol w="2233195"/>
                <a:gridCol w="868092"/>
                <a:gridCol w="954901"/>
                <a:gridCol w="520855"/>
                <a:gridCol w="1041711"/>
                <a:gridCol w="1041711"/>
                <a:gridCol w="1128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CÓDIGO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DESCRIPCIÓN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SIZE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Categoría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Rim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(IN)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Diámetro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Total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Ancho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Profundidad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12.5-80X18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JK 12.5/80-18 12PR I-3 IND DX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12.5/80-18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I-3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9.00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985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309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27.5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93438" y="2459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 D U S T R I A L E S</a:t>
            </a:r>
            <a:endParaRPr lang="es-EC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6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-993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i="1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IND-KING</a:t>
            </a:r>
            <a:endParaRPr lang="es-EC" sz="4800" i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7" y="1340768"/>
            <a:ext cx="371309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74716"/>
              </p:ext>
            </p:extLst>
          </p:nvPr>
        </p:nvGraphicFramePr>
        <p:xfrm>
          <a:off x="107505" y="5792296"/>
          <a:ext cx="8856983" cy="1021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2087"/>
                <a:gridCol w="2016224"/>
                <a:gridCol w="792088"/>
                <a:gridCol w="742758"/>
                <a:gridCol w="663906"/>
                <a:gridCol w="923981"/>
                <a:gridCol w="923981"/>
                <a:gridCol w="1000979"/>
                <a:gridCol w="1000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CÓDIGO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DESCRIPCIÓN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SIZE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Categoría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Rim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(IN)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Diámetro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Total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Ancho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Profundidad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Carga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s-EC" sz="11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Maxima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LBS / PSI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19.5L-24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JK 19.5/L-24</a:t>
                      </a:r>
                      <a:r>
                        <a:rPr lang="es-EC" sz="1100" baseline="0" dirty="0" smtClean="0">
                          <a:latin typeface="+mn-lt"/>
                        </a:rPr>
                        <a:t> 12PR R4 IND KING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19.5L-24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R-4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DW 16</a:t>
                      </a:r>
                      <a:r>
                        <a:rPr lang="es-EC" sz="1100" baseline="0" dirty="0" smtClean="0">
                          <a:latin typeface="+mn-lt"/>
                        </a:rPr>
                        <a:t> A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1.315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495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27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7.600</a:t>
                      </a:r>
                      <a:r>
                        <a:rPr lang="es-EC" sz="1100" baseline="0" dirty="0" smtClean="0">
                          <a:latin typeface="+mn-lt"/>
                        </a:rPr>
                        <a:t> </a:t>
                      </a:r>
                      <a:r>
                        <a:rPr lang="es-EC" sz="1100" baseline="0" dirty="0" err="1" smtClean="0">
                          <a:latin typeface="+mn-lt"/>
                        </a:rPr>
                        <a:t>lbs</a:t>
                      </a:r>
                      <a:r>
                        <a:rPr lang="es-EC" sz="1100" baseline="0" dirty="0" smtClean="0">
                          <a:latin typeface="+mn-lt"/>
                        </a:rPr>
                        <a:t>. 34PSI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3563888" y="937458"/>
            <a:ext cx="535281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b="1" i="1" dirty="0"/>
              <a:t>Características Más Destacadas</a:t>
            </a:r>
            <a:endParaRPr lang="es-ES" sz="1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La </a:t>
            </a:r>
            <a:r>
              <a:rPr lang="es-EC" sz="1400" dirty="0"/>
              <a:t>profundidad del dibujo óptima y tacos más </a:t>
            </a:r>
            <a:r>
              <a:rPr lang="es-EC" sz="1400" dirty="0" smtClean="0"/>
              <a:t>amplios.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Patrón </a:t>
            </a:r>
            <a:r>
              <a:rPr lang="es-EC" sz="1400" dirty="0"/>
              <a:t>direccional optimizado a través de técnicas avanzadas de simulación, con el bloque central </a:t>
            </a:r>
            <a:r>
              <a:rPr lang="es-EC" sz="1400" dirty="0" smtClean="0"/>
              <a:t>accidentada.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Barra </a:t>
            </a:r>
            <a:r>
              <a:rPr lang="es-EC" sz="1400" dirty="0"/>
              <a:t>de refuerzo entre las asas en el </a:t>
            </a:r>
            <a:r>
              <a:rPr lang="es-EC" sz="1400" dirty="0" smtClean="0"/>
              <a:t>centro protectores carcasas </a:t>
            </a:r>
            <a:r>
              <a:rPr lang="es-EC" sz="1400" dirty="0"/>
              <a:t>únicos en entre las </a:t>
            </a:r>
            <a:r>
              <a:rPr lang="es-EC" sz="1400" dirty="0" smtClean="0"/>
              <a:t>orejetas.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Compuesto </a:t>
            </a:r>
            <a:r>
              <a:rPr lang="es-EC" sz="1400" dirty="0"/>
              <a:t>especialmente formulado y carcasa de </a:t>
            </a:r>
            <a:r>
              <a:rPr lang="es-EC" sz="1400" dirty="0" smtClean="0"/>
              <a:t>nylon.</a:t>
            </a:r>
            <a:endParaRPr lang="es-ES" sz="1400" b="1" i="1" dirty="0" smtClean="0"/>
          </a:p>
          <a:p>
            <a:pPr algn="just">
              <a:lnSpc>
                <a:spcPct val="150000"/>
              </a:lnSpc>
            </a:pPr>
            <a:r>
              <a:rPr lang="es-ES" sz="1400" b="1" i="1" dirty="0" smtClean="0"/>
              <a:t>Beneficios</a:t>
            </a:r>
            <a:endParaRPr lang="es-ES" sz="1400" b="1" i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Muy buena tracción y una mayor vida útil del neumático.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Proporciona una excelente tracción y buena resistencia al pandeo, desgarro y el agrietamiento.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Para fortalecer y estabilizar la banda de rodamiento bajo condiciones de operación severas.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Ayuda a proteger la carcasa contra daños externos y aumenta la vida del neumático</a:t>
            </a:r>
            <a:r>
              <a:rPr lang="es-EC" sz="1400" dirty="0" smtClean="0"/>
              <a:t>.</a:t>
            </a:r>
            <a:endParaRPr lang="es-EC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993438" y="2459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 D U S T R I A L E S</a:t>
            </a:r>
            <a:endParaRPr lang="es-EC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6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-993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i="1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IND-99</a:t>
            </a:r>
            <a:endParaRPr lang="es-EC" sz="4800" i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347864" y="1052736"/>
            <a:ext cx="54726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b="1" i="1" dirty="0"/>
              <a:t>Características Más Destacadas</a:t>
            </a:r>
            <a:endParaRPr lang="es-ES" sz="1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Uso </a:t>
            </a:r>
            <a:r>
              <a:rPr lang="es-EC" sz="1400" dirty="0"/>
              <a:t>de la composición especial </a:t>
            </a:r>
            <a:r>
              <a:rPr lang="es-EC" sz="1400" dirty="0" smtClean="0"/>
              <a:t>para pisar </a:t>
            </a:r>
            <a:r>
              <a:rPr lang="es-EC" sz="1400" dirty="0"/>
              <a:t>compuesto</a:t>
            </a:r>
            <a:r>
              <a:rPr lang="es-EC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Gran </a:t>
            </a:r>
            <a:r>
              <a:rPr lang="es-EC" sz="1400" dirty="0"/>
              <a:t>diseño ancho de la banda de rodamiento con </a:t>
            </a:r>
            <a:r>
              <a:rPr lang="es-EC" sz="1400" dirty="0" smtClean="0"/>
              <a:t>agresiva patrón </a:t>
            </a:r>
            <a:r>
              <a:rPr lang="es-EC" sz="1400" dirty="0"/>
              <a:t>y la carcasa fuerte</a:t>
            </a:r>
            <a:r>
              <a:rPr lang="es-EC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Región </a:t>
            </a:r>
            <a:r>
              <a:rPr lang="es-EC" sz="1400" dirty="0"/>
              <a:t>centro de la banda de rodamiento </a:t>
            </a:r>
            <a:r>
              <a:rPr lang="es-EC" sz="1400" dirty="0" smtClean="0"/>
              <a:t>adecuada apoyado </a:t>
            </a:r>
            <a:r>
              <a:rPr lang="es-EC" sz="1400" dirty="0"/>
              <a:t>con refuerzo </a:t>
            </a:r>
            <a:r>
              <a:rPr lang="es-EC" sz="1400" dirty="0" smtClean="0"/>
              <a:t>adicional.</a:t>
            </a:r>
            <a:endParaRPr lang="es-EC" sz="1400" dirty="0"/>
          </a:p>
          <a:p>
            <a:pPr algn="just">
              <a:lnSpc>
                <a:spcPct val="150000"/>
              </a:lnSpc>
            </a:pPr>
            <a:endParaRPr lang="es-EC" sz="1400" dirty="0"/>
          </a:p>
          <a:p>
            <a:pPr algn="just">
              <a:lnSpc>
                <a:spcPct val="150000"/>
              </a:lnSpc>
            </a:pPr>
            <a:r>
              <a:rPr lang="es-ES" sz="1400" b="1" i="1" dirty="0"/>
              <a:t>Beneficios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Auto </a:t>
            </a:r>
            <a:r>
              <a:rPr lang="es-EC" sz="1400" dirty="0"/>
              <a:t>limpieza de neumáticos con banda de rodadura especialmente </a:t>
            </a:r>
            <a:r>
              <a:rPr lang="es-EC" sz="1400" dirty="0" smtClean="0"/>
              <a:t>diseñado.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Ranuras </a:t>
            </a:r>
            <a:r>
              <a:rPr lang="es-EC" sz="1400" dirty="0"/>
              <a:t>para extraer piedra y barro para una </a:t>
            </a:r>
            <a:r>
              <a:rPr lang="es-EC" sz="1400" dirty="0" smtClean="0"/>
              <a:t>mejor tracción.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Ayuda </a:t>
            </a:r>
            <a:r>
              <a:rPr lang="es-EC" sz="1400" dirty="0"/>
              <a:t>en funcionamiento más frío de los neumáticos y </a:t>
            </a:r>
            <a:r>
              <a:rPr lang="es-EC" sz="1400" dirty="0" smtClean="0"/>
              <a:t>proporciona protección </a:t>
            </a:r>
            <a:r>
              <a:rPr lang="es-EC" sz="1400" dirty="0"/>
              <a:t>contra cortes y contusiones </a:t>
            </a:r>
            <a:r>
              <a:rPr lang="es-EC" sz="1400" dirty="0" smtClean="0"/>
              <a:t>menores condiciones </a:t>
            </a:r>
            <a:r>
              <a:rPr lang="es-EC" sz="1400" dirty="0"/>
              <a:t>severas</a:t>
            </a:r>
            <a:r>
              <a:rPr lang="es-EC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Menor </a:t>
            </a:r>
            <a:r>
              <a:rPr lang="es-EC" sz="1400" dirty="0"/>
              <a:t>generación de calor debido al </a:t>
            </a:r>
            <a:r>
              <a:rPr lang="es-EC" sz="1400" dirty="0" smtClean="0"/>
              <a:t>reducido flexión </a:t>
            </a:r>
            <a:r>
              <a:rPr lang="es-EC" sz="1400" dirty="0"/>
              <a:t>de orejetas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478833"/>
              </p:ext>
            </p:extLst>
          </p:nvPr>
        </p:nvGraphicFramePr>
        <p:xfrm>
          <a:off x="107503" y="5871800"/>
          <a:ext cx="8712968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1057"/>
                <a:gridCol w="2699613"/>
                <a:gridCol w="1049399"/>
                <a:gridCol w="1154339"/>
                <a:gridCol w="1259280"/>
                <a:gridCol w="1259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CÓDIGO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DESCRIPCIÓN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SIZE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Categoría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Diámetro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Total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Ancho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11L-16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JK 11L-16 10PR F-3 IND 99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11L-16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F-3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1.625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510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993438" y="2459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 D U S T R I A L E S</a:t>
            </a:r>
            <a:endParaRPr lang="es-EC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079"/>
            <a:ext cx="3419872" cy="447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1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-9939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i="1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JET-TRAK SUPER</a:t>
            </a:r>
            <a:endParaRPr lang="es-EC" sz="4800" i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12976" y="1151741"/>
            <a:ext cx="525658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300" b="1" i="1" dirty="0"/>
              <a:t>Características:</a:t>
            </a:r>
          </a:p>
          <a:p>
            <a:pPr marL="285750" indent="-285750" algn="just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300" dirty="0"/>
              <a:t>Diseño de piso con barras anchas, planas y escalonadas.</a:t>
            </a:r>
          </a:p>
          <a:p>
            <a:pPr marL="285750" indent="-285750" algn="just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300" dirty="0"/>
              <a:t>Barra central de refuerzo.</a:t>
            </a:r>
          </a:p>
          <a:p>
            <a:pPr marL="285750" indent="-285750" algn="just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300" dirty="0"/>
              <a:t>Costado ancho y reforzado.</a:t>
            </a:r>
          </a:p>
          <a:p>
            <a:pPr marL="285750" indent="-285750" algn="just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300" dirty="0"/>
              <a:t>Diseño especial con protección contra el rin.</a:t>
            </a:r>
          </a:p>
          <a:p>
            <a:pPr marL="285750" indent="-285750" algn="just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300" dirty="0"/>
              <a:t>Nuevo compuesto de piso formulado con </a:t>
            </a:r>
            <a:r>
              <a:rPr lang="es-EC" sz="1300" dirty="0" err="1"/>
              <a:t>silicas</a:t>
            </a:r>
            <a:r>
              <a:rPr lang="es-EC" sz="1300" dirty="0"/>
              <a:t> de última generación.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300" dirty="0" smtClean="0"/>
          </a:p>
          <a:p>
            <a:pPr algn="just">
              <a:lnSpc>
                <a:spcPct val="150000"/>
              </a:lnSpc>
            </a:pPr>
            <a:r>
              <a:rPr lang="es-EC" sz="1300" b="1" i="1" dirty="0"/>
              <a:t>Beneficios:</a:t>
            </a:r>
          </a:p>
          <a:p>
            <a:pPr marL="285750" indent="-285750" algn="just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300" dirty="0"/>
              <a:t>Asegura buen desempeño en gran variedad de aplicaciones fuera de carretera.</a:t>
            </a:r>
          </a:p>
          <a:p>
            <a:pPr marL="285750" indent="-285750" algn="just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300" dirty="0"/>
              <a:t>Minimiza la deformación del piso y protege la estructura contra daños.</a:t>
            </a:r>
          </a:p>
          <a:p>
            <a:pPr marL="285750" indent="-285750" algn="just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300" dirty="0"/>
              <a:t>Asegura mayor vida </a:t>
            </a:r>
            <a:r>
              <a:rPr lang="es-EC" sz="1300" dirty="0" err="1"/>
              <a:t>util</a:t>
            </a:r>
            <a:r>
              <a:rPr lang="es-EC" sz="1300" dirty="0"/>
              <a:t> y estabilidad de los costados.</a:t>
            </a:r>
          </a:p>
          <a:p>
            <a:pPr marL="285750" indent="-285750" algn="just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300" dirty="0"/>
              <a:t>Asegura mayor protección contra daños del rin en el área de ceja.</a:t>
            </a:r>
          </a:p>
          <a:p>
            <a:pPr marL="285750" indent="-285750" algn="just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300" dirty="0"/>
              <a:t>Excelente resistencia a cortes, desgaste y desgarre.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862865"/>
              </p:ext>
            </p:extLst>
          </p:nvPr>
        </p:nvGraphicFramePr>
        <p:xfrm>
          <a:off x="107504" y="5566017"/>
          <a:ext cx="8998503" cy="11753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4421"/>
                <a:gridCol w="2112835"/>
                <a:gridCol w="840760"/>
                <a:gridCol w="1058304"/>
                <a:gridCol w="940859"/>
                <a:gridCol w="943498"/>
                <a:gridCol w="1092989"/>
                <a:gridCol w="924837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CÓDIGO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DESCRIPCIÓN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Rim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(IN)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Capas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equivalentes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Diámetro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exterior Máx.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Ancho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Sección Max.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Profundidad(mm)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</a:t>
                      </a: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Inflación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580991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12-16.5R4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JK 12-16.5 12PR R4 JETTRAX SUP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12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9.75</a:t>
                      </a:r>
                      <a:r>
                        <a:rPr lang="es-EC" sz="1100" baseline="0" dirty="0" smtClean="0">
                          <a:latin typeface="+mn-lt"/>
                        </a:rPr>
                        <a:t> standard </a:t>
                      </a:r>
                      <a:r>
                        <a:rPr lang="es-EC" sz="1100" baseline="0" dirty="0" err="1" smtClean="0">
                          <a:latin typeface="+mn-lt"/>
                        </a:rPr>
                        <a:t>Rm</a:t>
                      </a:r>
                      <a:r>
                        <a:rPr lang="es-EC" sz="1100" baseline="0" dirty="0" smtClean="0">
                          <a:latin typeface="+mn-lt"/>
                        </a:rPr>
                        <a:t> 16.5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835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315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6.320</a:t>
                      </a:r>
                      <a:r>
                        <a:rPr lang="es-EC" sz="1100" baseline="0" dirty="0" smtClean="0">
                          <a:latin typeface="+mn-lt"/>
                        </a:rPr>
                        <a:t> / 80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93438" y="2459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 D U S T R I A L E S</a:t>
            </a:r>
            <a:endParaRPr lang="es-EC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jktyre.com.mx/images/2016/agricola/jet-trax-sup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73" y="1412776"/>
            <a:ext cx="3345010" cy="394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-99392"/>
            <a:ext cx="3597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i="1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JET-TRAX HD</a:t>
            </a:r>
            <a:endParaRPr lang="es-EC" sz="4800" i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12976" y="1382573"/>
            <a:ext cx="57515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400" b="1" i="1" dirty="0"/>
              <a:t>Características: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Piso profundo y costado grueso</a:t>
            </a:r>
            <a:r>
              <a:rPr lang="es-EC" sz="16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 smtClean="0"/>
              <a:t>Compuesto </a:t>
            </a:r>
            <a:r>
              <a:rPr lang="es-EC" sz="1600" dirty="0"/>
              <a:t>de hule diseñado </a:t>
            </a:r>
            <a:r>
              <a:rPr lang="es-EC" sz="1600" dirty="0" smtClean="0"/>
              <a:t>especialmente con </a:t>
            </a:r>
            <a:r>
              <a:rPr lang="es-EC" sz="1600" dirty="0" err="1"/>
              <a:t>Sílica</a:t>
            </a:r>
            <a:r>
              <a:rPr lang="es-EC" sz="1600" dirty="0"/>
              <a:t> y Hule natural</a:t>
            </a:r>
            <a:r>
              <a:rPr lang="es-EC" sz="16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Rin diseñado especialmente para seguridad</a:t>
            </a:r>
            <a:r>
              <a:rPr lang="es-EC" sz="16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 smtClean="0"/>
              <a:t>Diseño </a:t>
            </a:r>
            <a:r>
              <a:rPr lang="es-EC" sz="1600" dirty="0"/>
              <a:t>de gajos en el piso anchos, planos </a:t>
            </a:r>
            <a:r>
              <a:rPr lang="es-EC" sz="1600" dirty="0" smtClean="0"/>
              <a:t>y extra </a:t>
            </a:r>
            <a:r>
              <a:rPr lang="es-EC" sz="1600" dirty="0"/>
              <a:t>profundos.</a:t>
            </a: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C" sz="1400" b="1" i="1" dirty="0" smtClean="0"/>
              <a:t>Beneficios: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Esto asegura larga vida y realza la estabilidad de los costados.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Muy buena resistencia a las virutas y desgarres.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Asegura mayor protección contra daños en el Rin.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Buen comportamiento bajo condiciones extremas.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563996"/>
              </p:ext>
            </p:extLst>
          </p:nvPr>
        </p:nvGraphicFramePr>
        <p:xfrm>
          <a:off x="107505" y="5566017"/>
          <a:ext cx="8928991" cy="11753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6103"/>
                <a:gridCol w="1728192"/>
                <a:gridCol w="821434"/>
                <a:gridCol w="798345"/>
                <a:gridCol w="540461"/>
                <a:gridCol w="864096"/>
                <a:gridCol w="936104"/>
                <a:gridCol w="780143"/>
                <a:gridCol w="798345"/>
                <a:gridCol w="72576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CÓDIGO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DESCRIPCIÓN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Velocidad </a:t>
                      </a:r>
                      <a:r>
                        <a:rPr lang="es-EC" sz="11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Speed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Velocidad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Máxima Km/h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Rim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(IN)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Diámetro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exterior Máx.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Ancho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Sección Max.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Profundidad(mm)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RIN APROB.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Rango de carga (mm)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580991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12-16.5L4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JK 12-16.5 12PR L4 JET TRAK HD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5 M.P.H</a:t>
                      </a:r>
                    </a:p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10 M.P.H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6,320</a:t>
                      </a:r>
                    </a:p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4,990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248,0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857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334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33,5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9,75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393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93438" y="2459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 D U S T R I A L E S</a:t>
            </a:r>
            <a:endParaRPr lang="es-EC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49"/>
          <a:stretch/>
        </p:blipFill>
        <p:spPr bwMode="auto">
          <a:xfrm flipH="1">
            <a:off x="-164260" y="1642298"/>
            <a:ext cx="365743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9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tirereview.com/wp-content/uploads/2014/06/AR-131029931.jpgmaxW618cci_ts20131026142356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50" y="11966"/>
            <a:ext cx="6846034" cy="68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28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-993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i="1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JETKING</a:t>
            </a:r>
            <a:endParaRPr lang="es-EC" sz="4800" i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074" name="Picture 2" descr="http://www.webdesigncuba.com/uplgroup.com/var/ezwebin_site/storage/images/miscellaneous/jk-tyre/jetking/2166-1-esl-ES/Jetk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47" b="100000" l="6175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57" t="27758"/>
          <a:stretch/>
        </p:blipFill>
        <p:spPr bwMode="auto">
          <a:xfrm>
            <a:off x="274441" y="1484784"/>
            <a:ext cx="226915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19872" y="1700808"/>
            <a:ext cx="52565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b="1" i="1" dirty="0"/>
              <a:t>Características Más </a:t>
            </a:r>
            <a:r>
              <a:rPr lang="es-ES" sz="1400" b="1" i="1" dirty="0" smtClean="0"/>
              <a:t>Destacadas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Compuesto </a:t>
            </a:r>
            <a:r>
              <a:rPr lang="es-ES" sz="1400" dirty="0"/>
              <a:t>especial de rodadura con una fuerte matriz de </a:t>
            </a:r>
            <a:r>
              <a:rPr lang="es-ES" sz="1400" dirty="0" smtClean="0"/>
              <a:t>caucho.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Carcasa fuerte.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Orejetas </a:t>
            </a:r>
            <a:r>
              <a:rPr lang="es-ES" sz="1400" dirty="0"/>
              <a:t>tipo Amplio </a:t>
            </a:r>
            <a:r>
              <a:rPr lang="es-ES" sz="1400" dirty="0" smtClean="0"/>
              <a:t>Pirámide.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/>
            </a:r>
            <a:br>
              <a:rPr lang="es-ES" sz="1400" dirty="0"/>
            </a:br>
            <a:r>
              <a:rPr lang="es-ES" sz="1400" b="1" i="1" dirty="0" smtClean="0"/>
              <a:t>Beneficios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Muy </a:t>
            </a:r>
            <a:r>
              <a:rPr lang="es-ES" sz="1400" dirty="0"/>
              <a:t>bien el </a:t>
            </a:r>
            <a:r>
              <a:rPr lang="es-ES" sz="1400" dirty="0" smtClean="0"/>
              <a:t>kilometraje.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Buena </a:t>
            </a:r>
            <a:r>
              <a:rPr lang="es-ES" sz="1400" dirty="0"/>
              <a:t>capacidad de </a:t>
            </a:r>
            <a:r>
              <a:rPr lang="es-ES" sz="1400" dirty="0" smtClean="0"/>
              <a:t>carga.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Excelente </a:t>
            </a:r>
            <a:r>
              <a:rPr lang="es-ES" sz="1400" dirty="0"/>
              <a:t>apoyo en el ejercicio de </a:t>
            </a:r>
            <a:r>
              <a:rPr lang="es-ES" sz="1400" dirty="0" smtClean="0"/>
              <a:t>carga.</a:t>
            </a:r>
            <a:endParaRPr lang="es-EC" sz="1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20103"/>
              </p:ext>
            </p:extLst>
          </p:nvPr>
        </p:nvGraphicFramePr>
        <p:xfrm>
          <a:off x="107505" y="5229200"/>
          <a:ext cx="8928991" cy="1447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2899"/>
                <a:gridCol w="1867062"/>
                <a:gridCol w="725768"/>
                <a:gridCol w="798345"/>
                <a:gridCol w="435461"/>
                <a:gridCol w="870922"/>
                <a:gridCol w="870922"/>
                <a:gridCol w="943499"/>
                <a:gridCol w="798345"/>
                <a:gridCol w="725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CÓDIGO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DESCRIPCIÓN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SIZE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Velocidad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Máxima Km/h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Rim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(IN)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Diámetro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exterior Máx.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Ancho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Sección Max.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Profundidad(mm)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Simple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Dual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1100-20JET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LL JK 11.00-20 16PR JETKING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11.00-20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110/K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8.0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1.096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300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22.6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3.350</a:t>
                      </a:r>
                      <a:r>
                        <a:rPr lang="es-EC" sz="1100" baseline="0" dirty="0" smtClean="0">
                          <a:latin typeface="+mn-lt"/>
                        </a:rPr>
                        <a:t> Kgs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2.900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1200-20JET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SET JK 12.00-20 18PR JETKING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12.00-20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110/K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8.5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1.154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324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22.0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3.750 Kgs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3.350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516216" y="4636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 M I O N</a:t>
            </a:r>
            <a:endParaRPr lang="es-EC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53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-9939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i="1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HI-WAY KING</a:t>
            </a:r>
            <a:endParaRPr lang="es-EC" sz="4800" i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146" name="Picture 2" descr="http://www.webdesigncuba.com/uplgroup.com/var/ezwebin_site/storage/images/miscellaneous/jk-tyre/hi-way-king/2150-1-esl-ES/Hi-Way-K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6" t="25215" b="10766"/>
          <a:stretch/>
        </p:blipFill>
        <p:spPr bwMode="auto">
          <a:xfrm>
            <a:off x="395536" y="1606691"/>
            <a:ext cx="3096344" cy="389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419872" y="1582048"/>
            <a:ext cx="532859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b="1" i="1" dirty="0" smtClean="0"/>
              <a:t>Características </a:t>
            </a:r>
            <a:r>
              <a:rPr lang="es-ES" sz="1400" b="1" i="1" dirty="0"/>
              <a:t>Más Destacadas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Gran </a:t>
            </a:r>
            <a:r>
              <a:rPr lang="es-ES" sz="1400" dirty="0"/>
              <a:t>ranura hombro y costillas de hombro de civil</a:t>
            </a:r>
            <a:r>
              <a:rPr lang="es-ES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Hendiduras </a:t>
            </a:r>
            <a:r>
              <a:rPr lang="es-ES" sz="1400" dirty="0"/>
              <a:t>profundas con zigzag</a:t>
            </a:r>
            <a:r>
              <a:rPr lang="es-ES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Banda </a:t>
            </a:r>
            <a:r>
              <a:rPr lang="es-ES" sz="1400" dirty="0"/>
              <a:t>de rodadura ancha plana</a:t>
            </a:r>
            <a:r>
              <a:rPr lang="es-ES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El </a:t>
            </a:r>
            <a:r>
              <a:rPr lang="es-ES" sz="1400" dirty="0"/>
              <a:t>diseño único del contrafuerte</a:t>
            </a:r>
            <a:r>
              <a:rPr lang="es-ES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400" dirty="0" smtClean="0"/>
          </a:p>
          <a:p>
            <a:pPr algn="just">
              <a:lnSpc>
                <a:spcPct val="150000"/>
              </a:lnSpc>
            </a:pPr>
            <a:r>
              <a:rPr lang="es-ES" sz="1400" b="1" i="1" dirty="0"/>
              <a:t>Beneficios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Excelente </a:t>
            </a:r>
            <a:r>
              <a:rPr lang="es-ES" sz="1400" dirty="0"/>
              <a:t>maniobrabilidad</a:t>
            </a:r>
            <a:r>
              <a:rPr lang="es-ES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Excelente </a:t>
            </a:r>
            <a:r>
              <a:rPr lang="es-ES" sz="1400" dirty="0"/>
              <a:t>tracción y agarre en carretera</a:t>
            </a:r>
            <a:r>
              <a:rPr lang="es-ES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Mejora </a:t>
            </a:r>
            <a:r>
              <a:rPr lang="es-ES" sz="1400" dirty="0"/>
              <a:t>de la distribución de la carga y características de desgaste</a:t>
            </a:r>
            <a:r>
              <a:rPr lang="es-ES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Excelente </a:t>
            </a:r>
            <a:r>
              <a:rPr lang="es-ES" sz="1400" dirty="0"/>
              <a:t>disipación de calor y la </a:t>
            </a:r>
            <a:r>
              <a:rPr lang="es-ES" sz="1400" dirty="0" smtClean="0"/>
              <a:t>renovabilidad.</a:t>
            </a:r>
            <a:endParaRPr lang="es-EC" sz="1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494366"/>
              </p:ext>
            </p:extLst>
          </p:nvPr>
        </p:nvGraphicFramePr>
        <p:xfrm>
          <a:off x="107505" y="5566017"/>
          <a:ext cx="8928991" cy="11753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6103"/>
                <a:gridCol w="1823858"/>
                <a:gridCol w="725768"/>
                <a:gridCol w="798345"/>
                <a:gridCol w="435461"/>
                <a:gridCol w="870922"/>
                <a:gridCol w="870922"/>
                <a:gridCol w="943499"/>
                <a:gridCol w="798345"/>
                <a:gridCol w="72576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CÓDIGO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DESCRIPCIÓN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SIZE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Velocidad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Máxima Km/h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Rim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(IN)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Diámetro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exterior Máx.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Ancho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Sección Max.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Profundidad(mm)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Simple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Dual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580991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1200-20HIW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SET JK 12.00-20 18PR HIWAYKING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12.00-20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110/K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8.5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1.144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318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15.2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3.750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3.350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516216" y="4636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 M I O N</a:t>
            </a:r>
            <a:endParaRPr lang="es-EC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0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95536" y="-993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i="1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FLEETKING</a:t>
            </a:r>
            <a:endParaRPr lang="es-EC" sz="4800" i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057" name="Picture 9" descr="http://www.webdesigncuba.com/uplgroup.com/var/ezwebin_site/storage/images/miscellaneous/jk-tyre/fleetking/2146-1-esl-ES/FleetK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9" t="30026"/>
          <a:stretch/>
        </p:blipFill>
        <p:spPr bwMode="auto">
          <a:xfrm>
            <a:off x="374778" y="1484785"/>
            <a:ext cx="2633418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275856" y="1258882"/>
            <a:ext cx="52368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b="1" i="1" dirty="0" smtClean="0"/>
              <a:t>Características Más Destacadas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Caucho de la huella profunda con compuesto único.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Amplia banda de rodadura plana.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Agresivo 5 costilla vio patrón dentado con laminillas</a:t>
            </a:r>
            <a:br>
              <a:rPr lang="es-ES" sz="1400" dirty="0" smtClean="0"/>
            </a:br>
            <a:r>
              <a:rPr lang="es-ES" sz="1400" dirty="0" smtClean="0"/>
              <a:t>hombro redondeado.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Buena tracción y canalización eficiente del agua fácil maniobrabilidad.</a:t>
            </a:r>
          </a:p>
          <a:p>
            <a:pPr algn="just">
              <a:lnSpc>
                <a:spcPct val="150000"/>
              </a:lnSpc>
            </a:pPr>
            <a:r>
              <a:rPr lang="es-ES" sz="1400" b="1" i="1" dirty="0" smtClean="0"/>
              <a:t>Beneficios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Larga </a:t>
            </a:r>
            <a:r>
              <a:rPr lang="es-ES" sz="1400" dirty="0"/>
              <a:t>vida </a:t>
            </a:r>
            <a:r>
              <a:rPr lang="es-ES" sz="1400" dirty="0" smtClean="0"/>
              <a:t>extra.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Desgaste </a:t>
            </a:r>
            <a:r>
              <a:rPr lang="es-ES" sz="1400" dirty="0"/>
              <a:t>uniforme y más amplio agarre en </a:t>
            </a:r>
            <a:r>
              <a:rPr lang="es-ES" sz="1400" dirty="0" smtClean="0"/>
              <a:t>carretera.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Buena </a:t>
            </a:r>
            <a:r>
              <a:rPr lang="es-ES" sz="1400" dirty="0"/>
              <a:t>tracción y canalización eficiente del </a:t>
            </a:r>
            <a:r>
              <a:rPr lang="es-ES" sz="1400" dirty="0" smtClean="0"/>
              <a:t>agua.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Para </a:t>
            </a:r>
            <a:r>
              <a:rPr lang="es-ES" sz="1400" dirty="0"/>
              <a:t>maniobrar sin </a:t>
            </a:r>
            <a:r>
              <a:rPr lang="es-ES" sz="1400" dirty="0" smtClean="0"/>
              <a:t>problemas.</a:t>
            </a:r>
            <a:endParaRPr lang="es-ES" sz="1400" b="1" i="1" dirty="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81623"/>
              </p:ext>
            </p:extLst>
          </p:nvPr>
        </p:nvGraphicFramePr>
        <p:xfrm>
          <a:off x="74847" y="5229200"/>
          <a:ext cx="9000999" cy="1447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2899"/>
                <a:gridCol w="1867062"/>
                <a:gridCol w="725768"/>
                <a:gridCol w="798345"/>
                <a:gridCol w="435461"/>
                <a:gridCol w="870922"/>
                <a:gridCol w="870922"/>
                <a:gridCol w="943499"/>
                <a:gridCol w="798345"/>
                <a:gridCol w="7977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CÓDIGO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DESCRIPCIÓN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SIZE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Velocidad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Máxima Km/h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Rim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(IN)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Diámetro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exterior Máx.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Ancho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Sección Max.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Profundidad(mm)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Simple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Dual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1100-20FLE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SET JK</a:t>
                      </a:r>
                      <a:r>
                        <a:rPr lang="es-EC" sz="1100" baseline="0" dirty="0" smtClean="0">
                          <a:latin typeface="+mn-lt"/>
                        </a:rPr>
                        <a:t> 11.00-20 16PR FLEETKING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11.00-20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110/K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8.0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1.093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305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15.6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3.350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2.900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900-20FLEE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SET JK 9.00-20 14PR FLEETKING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9.00-20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110/K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7.00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1.050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277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14.9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2.575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2.300</a:t>
                      </a:r>
                      <a:r>
                        <a:rPr lang="es-EC" sz="1100" baseline="0" dirty="0" smtClean="0">
                          <a:latin typeface="+mn-lt"/>
                        </a:rPr>
                        <a:t>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516216" y="4636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 M I O N</a:t>
            </a:r>
            <a:endParaRPr lang="es-EC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-993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i="1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JET-TRAK</a:t>
            </a:r>
            <a:endParaRPr lang="es-EC" sz="4800" i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098" name="Picture 2" descr="http://www.webdesigncuba.com/uplgroup.com/var/ezwebin_site/storage/images/miscellaneous/jk-tyre/jet-trak2/2138-1-esl-ES/Jet-Tra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88" b="94093" l="58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54" t="24533" b="6080"/>
          <a:stretch/>
        </p:blipFill>
        <p:spPr bwMode="auto">
          <a:xfrm>
            <a:off x="107504" y="1340768"/>
            <a:ext cx="277515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03848" y="1628800"/>
            <a:ext cx="525658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b="1" i="1" dirty="0"/>
              <a:t>Características Más Destacadas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Dimensiones </a:t>
            </a:r>
            <a:r>
              <a:rPr lang="es-ES" sz="1400" dirty="0"/>
              <a:t>más grandes con terminales de tipo piramidal</a:t>
            </a:r>
            <a:r>
              <a:rPr lang="es-ES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Más </a:t>
            </a:r>
            <a:r>
              <a:rPr lang="es-ES" sz="1400" dirty="0"/>
              <a:t>ancho de banda de rodadura y el caucho adicional con compuesto de goma única</a:t>
            </a:r>
            <a:r>
              <a:rPr lang="es-ES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Fuerte </a:t>
            </a:r>
            <a:r>
              <a:rPr lang="es-ES" sz="1400" dirty="0"/>
              <a:t>y limpio carcasa</a:t>
            </a:r>
            <a:r>
              <a:rPr lang="es-ES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Tiempo </a:t>
            </a:r>
            <a:r>
              <a:rPr lang="es-ES" sz="1400" dirty="0"/>
              <a:t>modelo probado</a:t>
            </a:r>
            <a:r>
              <a:rPr lang="es-ES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400" dirty="0" smtClean="0"/>
          </a:p>
          <a:p>
            <a:pPr algn="just">
              <a:lnSpc>
                <a:spcPct val="150000"/>
              </a:lnSpc>
            </a:pPr>
            <a:r>
              <a:rPr lang="es-ES" sz="1400" b="1" i="1" dirty="0"/>
              <a:t>Beneficios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Buena </a:t>
            </a:r>
            <a:r>
              <a:rPr lang="es-ES" sz="1400" dirty="0"/>
              <a:t>capacidad de carga</a:t>
            </a:r>
            <a:r>
              <a:rPr lang="es-ES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Alto </a:t>
            </a:r>
            <a:r>
              <a:rPr lang="es-ES" sz="1400" dirty="0"/>
              <a:t>kilometraje</a:t>
            </a:r>
            <a:r>
              <a:rPr lang="es-ES" sz="1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Buena </a:t>
            </a:r>
            <a:r>
              <a:rPr lang="es-ES" sz="1400" dirty="0"/>
              <a:t>relación calidad-carcasa</a:t>
            </a:r>
            <a:r>
              <a:rPr lang="es-ES" sz="1400" dirty="0" smtClean="0"/>
              <a:t>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90099"/>
              </p:ext>
            </p:extLst>
          </p:nvPr>
        </p:nvGraphicFramePr>
        <p:xfrm>
          <a:off x="107505" y="5566017"/>
          <a:ext cx="8928991" cy="11753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6103"/>
                <a:gridCol w="1823858"/>
                <a:gridCol w="725768"/>
                <a:gridCol w="798345"/>
                <a:gridCol w="435461"/>
                <a:gridCol w="870922"/>
                <a:gridCol w="870922"/>
                <a:gridCol w="943499"/>
                <a:gridCol w="798345"/>
                <a:gridCol w="72576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CÓDIGO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DESCRIPCIÓN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SIZE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Velocidad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Máxima Km/h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Rim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(IN)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Diámetro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exterior Máx.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Ancho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Sección Max.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Profundidad(mm)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Simple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Dual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580991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900-20JETT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SET JK 9.00-20 14PR JETTRAK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9.00-20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110/K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7.0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1.054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273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22.2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2.650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2.360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516216" y="4636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 M I O N</a:t>
            </a:r>
            <a:endParaRPr lang="es-EC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5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382144"/>
            <a:ext cx="7164288" cy="2495128"/>
          </a:xfrm>
        </p:spPr>
        <p:txBody>
          <a:bodyPr anchor="ctr">
            <a:noAutofit/>
          </a:bodyPr>
          <a:lstStyle/>
          <a:p>
            <a:r>
              <a:rPr lang="es-EC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 M I O N  </a:t>
            </a:r>
          </a:p>
          <a:p>
            <a:r>
              <a:rPr lang="es-EC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PEQUEÑO</a:t>
            </a:r>
            <a:endParaRPr lang="es-EC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http://www.jktyreperu.com/IMAGENES/BANER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4" b="32270"/>
          <a:stretch/>
        </p:blipFill>
        <p:spPr bwMode="auto">
          <a:xfrm>
            <a:off x="-745" y="10885"/>
            <a:ext cx="9144745" cy="24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ecedeno\Pictures\CONAU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8" b="36275"/>
          <a:stretch/>
        </p:blipFill>
        <p:spPr bwMode="auto">
          <a:xfrm>
            <a:off x="4860032" y="5949280"/>
            <a:ext cx="4264570" cy="8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3" descr="data:image/jpeg;base64,/9j/4AAQSkZJRgABAQAAAQABAAD/2wCEAAkGBxQTEhUUEhMWFBQUFBcVFxcVFRYUFxUUFBUWFhQUFRQYHCggGBolHBQUITEhJSksLi4uFx8zODMsNygtLisBCgoKDg0OGhAQGiwkHBwsLCwsLCwsLCwsLCwsLCwsLCwsLCwsLCwsLCwsLCwsLSwsLCwsLCwsLCwsLCwsLCwsLP/AABEIAKsBJgMBEQACEQEDEQH/xAAbAAACAwEBAQAAAAAAAAAAAAADBAIFBgEAB//EAEUQAAIBAgMECAIHBgQEBwAAAAECAAMRBBIhBTFBUQYTImFxgZGhMtEHI0JSscHwFGKCkqKyFXJz4SQzQ6NTVIOTwtLx/8QAGwEBAQEBAQEBAQAAAAAAAAAAAAECAwQFBgf/xAA7EQACAgECBQAIAwYEBwAAAAAAAQIRAwQhBRIxQVETFiJTYaKx0hQycUKBkaHR8AYVI8EkUmJygpLh/9oADAMBAAIRAxEAPwDbrBkIogE8stkokBAokBIWiVpbIzgWUElgUEEhQimKKdLQCStFCwokKcNWAIYrbCI6U2YBnNhvsLg2ubWFzYa85drG40xPGUhAPaARL3gBqac4IEFMcoB4pABPR5QBatT7oIxd075qzNAhWtxiiWFXE+ElFsYFWQ0eLCARcDhBGgHVEy2SjzUO+LHKB6oiWyUeZTIU91UCiDUuYiyUAegOUtihZ8NNWZ5S2VZwO9BVWLAQCLKSCwSiQEFO5ZQeyy2Q9aUhICAdgHLGATuBv0kKcNW/hIUjcyoGB6TbSIxvVrYrnQWte7EKN/tAPpnVjhICDURLYBnD98Eoj1RlFHLkQDwqwQ4a8A4TfdPLqtZg0sVLNKk/76Lc1GDlsgT4c8p4fWHh3vPll9pr8Pk8AGwJ5e4l9YeHe9+WX2k/DT8AjgH4D3EesPDve/LL7TP4bJ4+hJcJU/RHzj1h4b7z5ZfaFp8vj6Exh3+77j5yesHDve/LL7TXoMvj6HRRqD7PuPnHrBw73nyy+0egy+PoSNOpy9x849YOHe8+WX2j0GXx9CPU1Pu+4+cesHDve/LL7R6DJ4+hw4d/u+4+cesHDve/LL7R+HyeAVXCVOC+6/OPWHh3vfll9o/D5PH0PU8LUH2fdfnHrBw73vyy+0n4fJ4+gTqKn3fdfnJ6wcO978svtL6DJ4+hB8I/BfdfnL6wcO978svtH4fJ4+gA4Gr93+pfnL6w8O978svtJ+HyePoOLTn0wFVILQQJBaPZIJR3LKKPWlIdgHQIB0iUhy0pCvxu0wvZTtN7DxkKZHGY6qtQsKjX466fynSVIje4bC9K2U2qLmHNND/KdD6wSzSbL29RqfC4vvKnstpv7J18xIasxGyqP7RtJCdQKjVT/Bdh/VlEIp9UzyAiakAgcRAInEyksG1a8oBFoIeSnmM+bxLieLQ4+aW8n0j5/ovj/A3jxubKLpp0oXBIKdIBsTUByKfhRR8VeryQe50HEj8dpdPm4tnefUP2F1/2jH+/i9z6OLFzSWPH18+F3bMjsfpftGqQMyuahC0lFJULAi+c3vbMAxF9yg1G0Cq/1M/CdBjTk1Sj1fM3+793f41Fb248ck6m1jdrs66n0/AU6i01FZw9S3aZVyrmOpCrwUbhfXTWfkNRLHLI3ijUeyu3+/4naN1uYb6VunL4AUqWGK9fUOdswDBKQuB2TxZt3+Rp97gPCIavmyZl7C2Xa3/8X1OObK47IzG0un20kFCihV8U1Prq/wBUtqS1LGlTYGwTKlnYtu6yxOk+vi4LoJOeRx9hOo7veur6729kl4+JzeWey7je0vpd6mglOnlxOLyfW1LZKC1De6qF1qZTpcWBte5nnx/4ajkzOcvYx3tHrJry76X/ABXhFedpV3FOiH0hYrEu37TjKdCnTRqjZcNncoguxBClVHC51uQADed9bwXS4YJ4sPNJul7TS3/fb/d2vdGY5ZN7s2g+lLZf/mT/AOzW/wDpPhP/AA7rm/yL/wBkd/TwGn+kLACitc1XFF3amr9RWyl1AJW+TfY+djyNua4DrHN40lzJXXMrp9y+mjVjydLsGcL+19eooXIztdSWUkFQhGYtputc755nwrVLP+H5Pb/lT730ovpI1diWL+kLAUlRqlV0FVcyZqNYFlGmcLkvlPA2sbG26emHAdZNtRSfLs/aWz8fqR5oog/0jYALnNWoEsDmOGxAWx3HN1dtbiVcA1jfKkr/AO5E9NEe2f0ywVahVxFOuGpUBeqSrqU0uOyygm/CwNzoJ5svCdViywxTh7U+m6d/38TSyxavwIYf6SNn1L9XVqPbflw+Ia3jZJ6ZcA1sfzJL/wAkZWaJc7F29RxWbqS5yWzZ6VWl8V7W6xRfcd08Wq0GXTJekrfw0/objNS6DdBbgHun9Ss8NBgkFokFgUeywKPZZbJRwrBGiOWaMnQIB0mwudBKQqMfjWbROyvE8T4chJZSoqdkSoGdxVS5Jm6OViDLeSgM4PAnMCVIA7Wo003Wv32mX0NInsvGPQqmrTtcgr2hcFSQSNCDwEtFbNhgOliNpUUoeY7a+2o9IJZbJi1cXVgRzBvBQbVIBHrRAIGtAs8a0EsS6S0MVicP1ODenRLaVGdnDZOK08im2bUFr3A8bj8TqsEdDrHqNZzZE/ytJVfiVtU12VU+vwPbjlzxSj+9HyTpdsPFbONOpXp0q1F3XOyNVYPlNxRqNU7Sgi9uB79RPtaDXabXKUcTaklsmkmr7qtv77HbNqJRhyRiop9avf4Nts1fQLb1FKvWMQy1lyis2jUmBGcONyhmKZ7fCcm+mUKfM4vo8uXFyR2cd+Xs/Ffpvy+Vf7V358UknbNl0zbaGSmNmhM5Yl2qFLBQNFCtvuTe/DL3z89w1aFSk9Y3XZK/47HfJz/smAwX0c46vimxe0mSqy9vqgwJrMg+rpEgBKdO4APdw1vP0WTjujxYVg0trtdP2U+r8t/79zgsU27kH6HfR/ijj6mJ2hkZWFQuquHFV6mhpuo+xZibdyiZ4jxrBHSrDprT2q01SXdN9y48TcrkVfSb6I6y18+AKPSY5glRlBpkH4Tm0deV/A33n0aL/EWOWKtSmpLbZOn8duj+H8PhmeF37JvNj9GqYwr9ds3DJiMmVqaFOrrMtmQZr9lS6qbHcRxtPiajXz/ER9Hnk8d3bTtLv2327o6qC5d1uZHoP9F1RcS1XaFOkaYVstMMrKztpqo0CqLm3O3KfU4nx+EsHJpW+bzVUv3+Tnjwu/aNr0y6Nips18JhKFPUr1aXFNaZz5jUB5/F45uV58ThuvcNatRqJvo7dW3tVf34O2SHs8sUZ36OPo16i9TH01eor3pJm6xE0F6mXcWJAGu7IJ9Li/HvS1DSyaTXtOqf6ea/qc8eGt5FXtnoBjsftLr8Uqph2qAG1QMyUE3IAD8RA4cWJnq0/GdFo9J6LC25JeHvJ9/4/wAjLxTlK2e6WfRztAuUwuJqVsIbEUq2Ie1MKQVplWNmUWFj3d1zNDx3RcvPmgo5O7Uevxtb79xLFLougxtrofjHwFPC4bBUcNmfPictYFarJ/y8rMxYre5s24gWvvmcHFdJHVSz5crltUfZ/Kn16JK/ig8cuWkit2J0B2hh0IGGRmJ1dcbUokgfCCKbAG2vrPRqONaLK1/qNJduS/qiLFNdj6x0a2caGHRGvnIzODUerZ2AzAO5JIG7yn5HiGpWfO5R/Ktlslt+iPVCNIa2M+amp7p/T4u0eeUaZYinKZol1cFOGnAoiactmWiBWVGWjmWaM0DquFGstmSvrkvv3cBIWhaqkIhXY5NJpEl0KIYIs1uZm7OQ/Swap8I157zMgljcSxpkE6aeusncsfIrsithCuStcPcnMCRv3d0tMjmr3IY2lSpuAH7LfC+9SO8jVT5GUnMrPXZdQf4lNx/MJDSYzQ2q/Htfj6iC2WlMsQDuuL6wUOlM84AVVA4wKCU2sbics+DHnxvHkVxfUqbi7Qxi6VLEUmpVlDI4ysrbiO7lzB3gifhcvBNdo9Tz6VOSW6aq/wBGvr2f8j2rNCUfaM9gPo92fRv1auM1rjrXIuL2ax4i7DwZgbhiD7J5OOTrmx9PhH+v90n1SZn/AEV3NNgaSUaa00Y5VFlzMWIXguY6kDcL8AJ8rPwniOabySxbvrVL/c6Ry40qsJWqAqQrhSQQDa9jwNjvmcXBddGalLC2k91aV/C7K80Guohs3BCijqtUEtuOW2U2sNL3a3edwAn0tdpddq8sJy07qPVcy33v9Ff6eWc4ThFNcwqNjIGQ9aLUwq5cu9Vs1jrxcFj42nrcuIOE4/h3c23fMtm9tv0jsv0szeO17RBNjgKfrlLsVJOTRgrlzmGbUliNb7habcta5r/hpcsU6XMrVxUVT7JLtXV2Lh/zBqWzFD0z1ilaQ4rcs1yzEkkgEsb3AvwnHJDXzxZI+gknk/6lSWyS2puo7U3XegpY017XQBW2MhphRURTmZmIT4mN8unBVDNYd/Cd8UtfHM8ksEmqUYrmWyVX36yaVsjcKrmJ4nZqte1VQC6kix/5dNctNNeV2M54IazHTenk2otdY/mk7lLr32S8IrlB/tDGEw4Wq9TOuoyqAD2RoF1OoFgBYab55tTpNbl00MCwy2dydrfz3pu3dvfsWOSCbfMCTCL1dNHqIctQu5F7ve5I8yde6dZYNYs2TLiwyXNBRirjtVLz2S2+O5OeFJOSPYFFp1DUaqpvm0GYCzG438gFAHiZnWaTV5sCwwwSVVu+Xql+vfdt+aQjkgpW5FqNoU/vifE/yLiHun/L+p2/EY/JE7SpD/qLH+Q8Q90/5f1H4jH5IbA0uvf+M/oGOW5vLHay+CTseayQWBZ7LAsiUlBBqcqMsDVFpbJVidRJBQJkmjItWWCMr8auk0jnLoI0KGpP61mjmEYwGVW1UfKdDl3m3fovraTuVJ0ZKqVzasVvwI113dx87TVnNxbexdYHCYVharWqIeAYoCx45EAJPjFlUPI9/hrUinUA1lqX+s1Tq7DQNrYG+lzceEy2+x0hGO7d9AdetVRjnpMtrXIsQPEr2ZTKZd4DHCooNzficul/HdBpMsES/f5waGEUd0AncQCKVNdxgWE6w8oFni/hKQ4WgECYIcMA5mgWcLy0QgTABs5lMti9V24SqjLsSq12HCaSRltga2L075aI5CyVSTvsJqiBeuBkpls2mDXLU8RPhp1I/RTV4zQJPYfPZPLBmz2WBZwiUtkHEGrFqiwUWqLBGCYTRhidbfKjLEcQLzSObF2dVGpA3n0lJQIkHdf0tBKKza2IbKoQfFVt/AmhY6d59Jh32O0FH9rsjGbQrqK1Zja1JAOfbewH9x9J0OTI7NZamqE5l3WB0PO9ret4Mq11LfZHTinhS1Gujt2y3WIBuex1QnTW5sCd8ydE7RpsFtzBYkg06tMvyJ6up4WNmPlApDON2aGdGzEBb3Xg1+dtx74CtdAQSpTdRTUZNSWLEkW4WvL+hEkrs9W6QLcqinMpsbr3XIHM7oveh2uxyhtMsha1tbSiwuExJIJtxgWHzEwQ8EMAmKRgExQgHeplsEepiyHDRiwc6qAeNGCEGw0tigbYIGWzPKKVtmAyqRlwAf4QJedk5Cf+HW3RzF5TSuLEHvnwpunZ99bpot8JiVItex753x54Pa9zxZMck7GxPStzgdtKLImCg2g0herJZ0FqkpGAqSowxCuZpGGV1SVGGJYxuHgP/k3sJojOu+UX5C/pDMrqUz4u7KttyZR3km5I9TItjfU+e7bdlpuGFnqYhiw4gJew9T7SsiH+i91U6/GG00tZQLHne7GWKMZGUe1SGqvcfaI9NPyhlx/lRXvhxwPrrJR0LLZ23cXh/wDlVnA+6TnXwyvcDyihZqNm/SfUXTEUFccWpko38jXBPmJAanZnSXB4q2SoEqH7FQBH8BfRvImaI42PYqhV0CuAo3gjuO4wZj7J1K5VQCeHvNUZbJrjjzlozzB6e0O+OUcw1TxoMUXmGExAihzBBUEg5iQqxQs91kULPdaIoWeDiKFnc8ULPFxFCyJqCKFkS4ihYMtFCx7E1wd3Az4GeV9D78INdRnDXPC8865m9jnkqi3wvfPp6ZpfmPBkJ1XI3TrlyNP2TMYp9RZ8db4lPlrOX4pr80TssF9GR/b0O4+uk6LPCXRl9BNdhetiRLzIvIKPjBNpmXEBVxgm0c2hSpWBmkYaFnImjAjWte9txmkYYHFv2T39/n+UjCMNidt07/W0y2ViUKnW1yRx4XlCkB2hsjEM+ZsN1lFrNZaiZk00ZSDe9ja1iDykbVmlfcscPglpJbUWVQAwseLtfv7XD7s3E8+VbWYzEUTmN9CWJ17zwPGGjpGSrYhUwNQAMUOXfe2lvGSiqaewCKNBcNQzuBa+hO6/tBJOkDq4HU5T5HdFF5i92JtjF0eyKhKD7LnOvlfUeREEbRpam1GaxIsbDcbjnNIxIJSxjTSMDNPFtKQbp4gwSxyliW75RbHaOKMUWxla8gJit3yULZNanfFC2TVooWSMosiRAIMIIDIghAygs6dLQk7p+blG+p+oci02XV08p007PJqIlmrT1pnjaOMAZlxTKm0KV8MTuM5ywt9Gd4ZK6lPiq2Q2cWHPf6zzuXK6ke2EedeyQTEK3wkN4GenG01scskXHqgdRxxndHnkhata06o5Mq8TUtxInRHGTK6tjWG5prlObZX19rPuB85qjDZHaW0j1NzvK/jp85nuaXQxeEpdbXpodzOAfAnX2miG+xexywDKVa9jbVSM+tgdbb5zR1aMxtDHVBUFFW+1qKjgrdNSesO4aEb50ujk48yoGopV75malffrmUHW4DAXtOido8zTgy3wXQrD1UAONVW3AC50/mH4TL/QLK+5Cr9GFX/oYyi/IVLrf+IXkOkc0X1Fk+jvaNNsypTY2telVXXya0h0tNAKfQvHXObDVFtr8OYHzW4hui/AXrbPrU1s9N01t2kIF/EiLMjIJB3RZaGqDcO+WzND9Iy2Sh+iJbJQ/Spy2ZoZRZbFE1PfJYo75y2KCoD3RYoOqmLFMKFMWKZLKYIQZTABtflKSwTMYJZcNVuBPgzP08UMbHHZJ5G0YIbNmNT1osw87nk5TueUcp7rJpMlFFtyqLG88+VWe7T7GA2nmUlkv5G08qxtO0e95ItUxAdJa6fazdzb/WeqGSSPHkwwfQMnTBv+omnPd7ieqM7PFPHXRj1LbdKp9oqeTfOdk/B5pLygWKS4uLHwm1I4uKKWspvxmrObTEtsVzlA/X61MGq2K/Yyk1bjfaw8W7N/eH0CPoP+IrkLXHZFSoRxst1Qfh6TCRts+co5L1HJ+FLE2Da1D37jYHWbZmNVuF2dw9Z0R5Zmk2TVVDmYjdYfOaZxkaLC44HVW9DMnN2MjaVQfCxHjJSClLsaqvUZaKKW7RAzWO82ufeYPpxVRSKDC7Wo1CRTroxGmUMAT4A7/KUUSrYZW+JFPllPqJBQj/hNO4sNRfVgOI0HZGvjAoAuyrDVBzupuPbd5ymWgtLBryPrFkoN1NtxMtkaIm/OWyURNUxZDgxMEsNSxcosZp4qBYymJgthlxEEs6a0Esg1UTRLIGoIFnTUsBznxZRP0kJWy52S3YInXGqRxzO5WMCpIYOmpFAias0BDamH6xTb4rad/dEo2jUJ8rPmO2Kr03I1BB1BnlcXFnuUlJCDZK2/Rp3jFSPNOTiKVcM6HmOc7xi0eaU0yYoKd6kd66eonVI4NkhSdR9W+Ydx18xNI5vckmObc3uJTNFdtGoGbT5wiMY2ThSFLDfm/tHzIlbIiw2xWZaDgj4itMHuQAtbxMISMroEHZ1diQSp+EaaNfWWtyN0h7BL8p0R5ZFgHmjmxnDVSpBBtrKYZpdn41alVEXiwvf7o7TewnN9DWKNzSL/AKT4/q6FSod6UmI/zt8HuVmEfRPjWGpZmVR9ohfIkXPpIUtBt+vTqN1VVgmawUnOtgbCytpbThaAaCh0wZFQ1qYOcE/VnKQAbA5TcG+vEbpbJRdYDpLh6m6pkOlw4yWJvYZt3A8YFFlVsVuN9rhgd/jbf4ykaKhdsKftSGAi7QB4iUh04gd3kYsyyDVRylJQJqi948pbJROniAPtQQco4jvkKOU6sooKtSUyTvFggZqyUBqVbi/LTzny3E+9GRebEfst5fr3m4x2OeR7oMtaZotkjWihYJq3GWg2RqvlI5Hd8pqjFlF0l2MuIW40qAaH73cfnJKHMahkcT5hig1JyrAqwPHhMqNHSUlJDGH2wNzD9d87xZ5potqFZG3Dy+U6I4s8+zA2qGx7t4+ctGbK3Go6fGuYfeG8eMy0VMoMUwJJWC9R7ZuLK9neBroRxI9YuyctdNwu0NqqpArBrC5CAgMbneT9ke54TV7GGnZpeh2E2bjVKmgUqJbTral7a2IIbUb+G/yizMl5LnaHQPDqpanWNL/UIZe4XNj7xLKoLmk6RiOCWR8sFb+BltobAxFGxKZ6ZF1qU7uhHPMN3nOsJxmk0zjlxTg2pKmhEEjgZ0OBqOhdHNUd/uqFHix+QPrOczvgW9nvpMxtqKUxvqVP6KYv+JSc2exGF2WbMz/+GjN52ygf1SFFPD/9gD21LZ8o3IqoPBR8yYByppQUffqFvJBlAPmWMqBoOjT9VgsRVuRmbIovpoALgc71D/LBllWtXvmTLDU655ymRqnjWHGWyUMLtBuMWSiX7bFij37ZFkaJrjBLZmhqjjrcfeLIP0dod5lFjlPG98tjYOuL8IsA672CpyFz4meTlPrKRebEb6snv+fyloy3uRSru8JijdkjUihZBqsqRLCYaoHU0z4iaSMvyKCqQSp3j9XlBT9JdhLiUuLCoBoef7rfOKMqTR8qx+Hek5RwQQbG8lUbuz2C2gyG19OXym0cpI1eydohuOvvOiOZZYyorrZvUb4IUuI6OhwW18V/NePlMtFM7WoHDOc9qgtcFD6a8DFFsqkBqMWc7zqfyEDqXPRap1GLplTo11PmLj3Cyrc55fys3/SHE1alEZAWVXzNbXcp392s4ajHKSSR6uGZo45Ocn2KXZ20FGXNUdCNMyAnKuUEC6m4GYvpabjHlSSMZcnPNyfctMFizUD5qqVe0cvWdXmKraxJYBtbniJu2jhLHCXVFj0W2jSPWUxTKuGuSLhdLDiSd3fvaatskMShdGP+kHGZ8VkvcU0A/iftH2KSM6FJS7NFj991XyTtX9bCAc2at6qX3A5j4KC3p2YAGrVuSx4ksfPWAN7R7JVPuIoP+beT7ygutqN1WBw1Li/1h8+1r/OPSGZ7lCKshAyVoMsOteWiUGTEyAJ+0SANSqCCDtJb98GWg64YS2Sg9PC+Mtkoap0DzlM8rDBWlslMnh6mbMx7zOKR9OzR7Ja1C/Nj/SkUSxKhW0XwmaOiYXrIFkTUiiWQNaxBHCWiWHx3bUVF3j3HESmbAUa4IuIojKrpJsJMSnAVAOy3P91u6UlnyfaeAei5V1IIOoMFsBhtoMh1PnxHjKmRo0Gztt3sGmjJrdmYgFRlMgMd0nrCpVe3Fv7eyPwlAbYHRM4hS5LLTBCgqASSTYsb/ZGpPhMNlKQ02pYhVb4qdbKbc1Yg/hNRMT/Kz6V0b2moRw5t9YbX5ZV/3mpSV7mMEXybFodnYWvrkpsea2v/ADLrJSOliVboZRJBUuvcGDD+oEj1kotkejmy2o9aTxdlHgCLH0C+kLYHznauK62tUqX+N2I/y3svsBAPYo2WkvJM3nUN/wAhAJYI5VqtyTIP/UOvoAYBDCU8zqObD0Gp9gYAXIatUAb6jgD+JrfnKDRdMsFUNRSi5kSmFshDMup1KDUDdw4QzJlSdfCEGTVpTIRXkIEFSAdFWQBqdbvkFD9HEW4wRjdHaFt8WSiyw20VPGCUWdHEqeMAYRlMu4pCOBP1TnnZR/EdfaSj02aXDtbDJ3pUf2PzgtlRhqmg8BJRbGs8hbOFoJZHNFCzuGxFjY/oyksDWORr/ZO/u74INJUgWVu39ipiU1ADgaN+R7pUyM+Ubb2M9FirAiWgmVNJyh7uUFZotmbbKaj9eMpkFRPWVQNNeZsDYc+Z/OGU+jbOApK1J2HVdQSSoKgLqGIfjpysZgpgdvZWxlQgkL1rHMBcgLc3sd504yphpMsEfEuqvTqU3UKFAdDRayiw+EspPfpMNpvc1GLS2BHGVQxarhXJ4tScO3jZdfWFHwG990M0Ol/Vm3X1afJayEfiCJbmSkbfB4hq+GJDgtUVu0tiBcEK1hpyM2um5kxOL6EYgDsZH8CVP9QA94BXbV2TiA5ZqFQDuUsAAAPiW44QUWDAUlX7RcsRxFhlH5yWWg2DT42+6hA8W0H5wgyw6I4TPik5IC/oLD3YTRktNpXBqmpTZSzsyscwA4LrbLaw5wZZTY+uMouc3DtWOvc1z+MBFeqKeY8NZTJLqORB9oIQdSN4IkKQzQDvWTNAmtWChKeJPOQlDNPGc4JQ3Txw5kSWKHKW0WG5osjRco9qSDnmqH+EZR+M60dbNVj+zQUfdwzH1AmSmfwlTQfrlDQTHA0lFs6WgWczRRCFT9flKCbHMveN4590gYHDVrdngfhPdylaJY8lSQortbZiV0KsBfgYTojR8q6R7AegxuOzfQ/kZoFDmIgpY7HxP1ova50BIza8CBzvbXhANdg9phVPWEsrdmxAHZPh3XJvymaLZlalUu7MAbsTu/eO78ZSGwwlkpInHUnxO/8ACcnud0qQw1FKtgxyMBYNa4I5MN/mJnoVqwFbZ1ZBf405r218x8xKpGXErqNCnfMtMKbkFqeaibgkHWllO+HmjF02VYZSVpFnhsZUXRMXWW3Byldf+4uY/wA00sifQw8bRY0dt4oHX9nrW5iph29Qag/Ca50TlYwdtK+mIwLn95DRxAHgLh/6bxafRk3QBqWzX3k0CeFRalA/9wASUxZYbK2RRw4qVaVQVLqAO0pFr7sy8zaLolDoxwbQowJ8CPnL6VdyODKLbeEQqRYa34W1m4yi+5hxaMX+z8jKSyJuN4gh5a/faAdJB3geI0/CQEGog7jbxkKCekw7/DWCkFeQBVeQBA8AIryUDZrqco4CnT82YEzsRM1vSZrJWH3cOB63+UiNNmWwFTd4/KKIWYMybs8DBLOZoFkm1EAElSxv5H8jKyWQxNPXTcTcHk3+8IjD4WvmGu8b4aNJjdNpkoHaeBWqhVgDcQgfJ+k3R5qDEgEoTv5dx+c2QoKT5WB5EH0MhSyxW0uyQGzZvUb7knmRYesgGNh1bAnmfYafOZkaiy7rYvd3SUasnTxw56yUXmH8Hj2Q3ViD3GSjVidEsot8W8kg2uSbk2Peec8mXA5Sckz1Ys6jFRroN0cFUq/AouObJc24AX13xhxOErYz5oyjSMx0lbFU6q5FqoFXXKDqxJ4eQntjR4ZNl10Yx9Q0g1ckuSd4CkKDYDLYcib24zMkai/JpsNi+R04i+h8VMxRrYlVwOHc9ujTY21PVqpP8QsZpc3ky0iNPZtNNaRqU/8ATqtb0e8GaLDCYEVBZ3ZtNLqoI81GvpOcnXQ0viVuP6KHehvNRzNdTDgmZ/F7JqJvBnaOaLObxtFVWocx6TrszAu1HkfykoHlzDeP14yFJO3lIUg2vI+8AEdJBR0VIBMVJAfQej6Z3p/vVr+S7p2ZEaLpa/YxXciL+vWRdCyMps5/7j+AglluGkKdzQWzhMEs6rQLIVOfkYB1DmBU8Pw4H9coAAsQcw+JdGHMcDALCjVDAETJpMapPIUBtDArUUggEEagxYZ8x6UdFWpEvTF0917jNrchknQiRop6m5HwkjwMgDHG1OLX8ZQeXHsOH5QBmltxhz/GSkVNjtHpCOP5ycqLzFjhtuJwcDx0mXE2pIvMN0hzCzFag5PZvQ7xMOJVIepHB1bXDU20+E5lv4HdJuBn/AgQWo1M9hqBo3mvKLFCRp1VOuYcOc1aM0xzCVGPf4SmTR4S2XUan9b5GkyjAblr7f7Tm8fgtnHKNow9ROTVdTSYpidg0nUhbAmZuSdpnRSVVRmsb0PcHs6zutQ11OHoU3sU+I2O9M2IM6wzRkYlicWK1MNzH5TpaMC74FTu0PpIUWrYFxuIPj85LKKVEI+IEfh6yohEdxvAPqnQun9ZRH3RedWYiN9Lan1OLP76r6ZZF2LLuZfZlT+78hKQui0yU7mgHS0CzytrFAkYKBz214j8IITxHBhrz7xxEFA06uRt/Yb8+MULLNH4zNGrGadWQoHFUQwOlwd4MIGB6S9Fxq9MacuX+02jBjK+CKndFFsF1MUWyLU4oWDKSUU51cgO5IB5VIgDCYmoPhZh4EwCz2d0ixFMi1T1F/ffM8qLzM3OxelOIr2RhSZjoAykE/5WBmXFFUmaN9lOLMyhG3lQb285CsMuItoRKA6ODu9IGx0nn8xJ16kPBPum3uJzliT6GlIKuJdd4uOY1nGUJLqbUiTNTqfEBMGivxfRxG1XSaWRoy4plDjujTruF/CdVn8mHj8FPWwDLznVZEzPK0BFLmJTIJ9lU24W9pbZKN30FX6wHkp/CeiXQ5wF+l9X/hq/71Yf3j5SLsGZfZlTT+L8pohe9bMlChtIB7NBSLPx/Xf+u6CBQ0FB1Dx9YB6i/wBnzHygAyPsncd3ceI8DBAmCxGU5G8jIzSZYBrSUaDB5Ci+Ipyoy0ZfbOxA12Uf7TSMmUxOzyp3SiwBw8gsUrYM8JKNJipW2+DREwD15ATUwA9NhxlIXOysY9I3ptod/EGRpMikbrYnTM6LU1HJtR5NwmeQ1zGoovRrjsnK33W/I8Zmi2K4rZ7od0WKB0sQRoff5xQsZRgdxsZKKT1ECjxAO8eY0MzLHGRVJo8uZfha/cdDOEsLXQ2phk2hwdbTi7XVGrCVMJRqjhFlKnGdGhvWbU2jLiimr7GZTum1lMuBb9Ad5/ymfRn0PNDqVnTA/wDCv/qr/dCIzK7OPZ/i/KUhb0mN1gg9TOnrIaJD9e0gOcIBKmdB4flAJnj5QBcH2MAJXGh8PygC+KPZB42Bv36fMwC1wjXUXmTYVTKAgMyBWsNZojM/teiuuk0jBnqqiUoJkEgE8bSFr2kZSrIkNJkbQU5aATWERjGHcg6GUhcrALnYuIbMFzG3L5cpGD6N0VxTv2XbMvI6zDRsZ2rh1BNhMGik4ykHMI5Jsd0jCYeoshsGpmjIQa6HUd8jSfUJiOKGVjl0njyRS6HVDuAxDG1zOaNFg6g7xN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15" descr="data:image/jpeg;base64,/9j/4AAQSkZJRgABAQAAAQABAAD/2wCEAAkGBxQTEhUUEhMWFBQUFBcVFxcVFRYUFxUUFBUWFhQUFRQYHCggGBolHBQUITEhJSksLi4uFx8zODMsNygtLisBCgoKDg0OGhAQGiwkHBwsLCwsLCwsLCwsLCwsLCwsLCwsLCwsLCwsLCwsLCwsLSwsLCwsLCwsLCwsLCwsLCwsLP/AABEIAKsBJgMBEQACEQEDEQH/xAAbAAACAwEBAQAAAAAAAAAAAAADBAIFBgEAB//EAEUQAAIBAgMECAIHBgQEBwAAAAECAAMRBBIhBTFBUQYTImFxgZGhMtEHI0JSscHwFGKCkqKyFXJz4SQzQ6NTVIOTwtLx/8QAGwEBAQEBAQEBAQAAAAAAAAAAAAECAwQFBgf/xAA7EQACAgECBQAIAwYEBwAAAAAAAQIRAwQhBRIxQVETFiJTYaKx0hQycUKBkaHR8AYVI8EkUmJygpLh/9oADAMBAAIRAxEAPwDbrBkIogE8stkokBAokBIWiVpbIzgWUElgUEEhQimKKdLQCStFCwokKcNWAIYrbCI6U2YBnNhvsLg2ubWFzYa85drG40xPGUhAPaARL3gBqac4IEFMcoB4pABPR5QBatT7oIxd075qzNAhWtxiiWFXE+ElFsYFWQ0eLCARcDhBGgHVEy2SjzUO+LHKB6oiWyUeZTIU91UCiDUuYiyUAegOUtihZ8NNWZ5S2VZwO9BVWLAQCLKSCwSiQEFO5ZQeyy2Q9aUhICAdgHLGATuBv0kKcNW/hIUjcyoGB6TbSIxvVrYrnQWte7EKN/tAPpnVjhICDURLYBnD98Eoj1RlFHLkQDwqwQ4a8A4TfdPLqtZg0sVLNKk/76Lc1GDlsgT4c8p4fWHh3vPll9pr8Pk8AGwJ5e4l9YeHe9+WX2k/DT8AjgH4D3EesPDve/LL7TP4bJ4+hJcJU/RHzj1h4b7z5ZfaFp8vj6Exh3+77j5yesHDve/LL7TXoMvj6HRRqD7PuPnHrBw73nyy+0egy+PoSNOpy9x849YOHe8+WX2j0GXx9CPU1Pu+4+cesHDve/LL7R6DJ4+hw4d/u+4+cesHDve/LL7R+HyeAVXCVOC+6/OPWHh3vfll9o/D5PH0PU8LUH2fdfnHrBw73vyy+0n4fJ4+gTqKn3fdfnJ6wcO978svtL6DJ4+hB8I/BfdfnL6wcO978svtH4fJ4+gA4Gr93+pfnL6w8O978svtJ+HyePoOLTn0wFVILQQJBaPZIJR3LKKPWlIdgHQIB0iUhy0pCvxu0wvZTtN7DxkKZHGY6qtQsKjX466fynSVIje4bC9K2U2qLmHNND/KdD6wSzSbL29RqfC4vvKnstpv7J18xIasxGyqP7RtJCdQKjVT/Bdh/VlEIp9UzyAiakAgcRAInEyksG1a8oBFoIeSnmM+bxLieLQ4+aW8n0j5/ovj/A3jxubKLpp0oXBIKdIBsTUByKfhRR8VeryQe50HEj8dpdPm4tnefUP2F1/2jH+/i9z6OLFzSWPH18+F3bMjsfpftGqQMyuahC0lFJULAi+c3vbMAxF9yg1G0Cq/1M/CdBjTk1Sj1fM3+793f41Fb248ck6m1jdrs66n0/AU6i01FZw9S3aZVyrmOpCrwUbhfXTWfkNRLHLI3ijUeyu3+/4naN1uYb6VunL4AUqWGK9fUOdswDBKQuB2TxZt3+Rp97gPCIavmyZl7C2Xa3/8X1OObK47IzG0un20kFCihV8U1Prq/wBUtqS1LGlTYGwTKlnYtu6yxOk+vi4LoJOeRx9hOo7veur6729kl4+JzeWey7je0vpd6mglOnlxOLyfW1LZKC1De6qF1qZTpcWBte5nnx/4ajkzOcvYx3tHrJry76X/ABXhFedpV3FOiH0hYrEu37TjKdCnTRqjZcNncoguxBClVHC51uQADed9bwXS4YJ4sPNJul7TS3/fb/d2vdGY5ZN7s2g+lLZf/mT/AOzW/wDpPhP/AA7rm/yL/wBkd/TwGn+kLACitc1XFF3amr9RWyl1AJW+TfY+djyNua4DrHN40lzJXXMrp9y+mjVjydLsGcL+19eooXIztdSWUkFQhGYtputc755nwrVLP+H5Pb/lT730ovpI1diWL+kLAUlRqlV0FVcyZqNYFlGmcLkvlPA2sbG26emHAdZNtRSfLs/aWz8fqR5oog/0jYALnNWoEsDmOGxAWx3HN1dtbiVcA1jfKkr/AO5E9NEe2f0ywVahVxFOuGpUBeqSrqU0uOyygm/CwNzoJ5svCdViywxTh7U+m6d/38TSyxavwIYf6SNn1L9XVqPbflw+Ia3jZJ6ZcA1sfzJL/wAkZWaJc7F29RxWbqS5yWzZ6VWl8V7W6xRfcd08Wq0GXTJekrfw0/objNS6DdBbgHun9Ss8NBgkFokFgUeywKPZZbJRwrBGiOWaMnQIB0mwudBKQqMfjWbROyvE8T4chJZSoqdkSoGdxVS5Jm6OViDLeSgM4PAnMCVIA7Wo003Wv32mX0NInsvGPQqmrTtcgr2hcFSQSNCDwEtFbNhgOliNpUUoeY7a+2o9IJZbJi1cXVgRzBvBQbVIBHrRAIGtAs8a0EsS6S0MVicP1ODenRLaVGdnDZOK08im2bUFr3A8bj8TqsEdDrHqNZzZE/ytJVfiVtU12VU+vwPbjlzxSj+9HyTpdsPFbONOpXp0q1F3XOyNVYPlNxRqNU7Sgi9uB79RPtaDXabXKUcTaklsmkmr7qtv77HbNqJRhyRiop9avf4Nts1fQLb1FKvWMQy1lyis2jUmBGcONyhmKZ7fCcm+mUKfM4vo8uXFyR2cd+Xs/Ffpvy+Vf7V358UknbNl0zbaGSmNmhM5Yl2qFLBQNFCtvuTe/DL3z89w1aFSk9Y3XZK/47HfJz/smAwX0c46vimxe0mSqy9vqgwJrMg+rpEgBKdO4APdw1vP0WTjujxYVg0trtdP2U+r8t/79zgsU27kH6HfR/ijj6mJ2hkZWFQuquHFV6mhpuo+xZibdyiZ4jxrBHSrDprT2q01SXdN9y48TcrkVfSb6I6y18+AKPSY5glRlBpkH4Tm0deV/A33n0aL/EWOWKtSmpLbZOn8duj+H8PhmeF37JvNj9GqYwr9ds3DJiMmVqaFOrrMtmQZr9lS6qbHcRxtPiajXz/ER9Hnk8d3bTtLv2327o6qC5d1uZHoP9F1RcS1XaFOkaYVstMMrKztpqo0CqLm3O3KfU4nx+EsHJpW+bzVUv3+Tnjwu/aNr0y6Nips18JhKFPUr1aXFNaZz5jUB5/F45uV58ThuvcNatRqJvo7dW3tVf34O2SHs8sUZ36OPo16i9TH01eor3pJm6xE0F6mXcWJAGu7IJ9Li/HvS1DSyaTXtOqf6ea/qc8eGt5FXtnoBjsftLr8Uqph2qAG1QMyUE3IAD8RA4cWJnq0/GdFo9J6LC25JeHvJ9/4/wAjLxTlK2e6WfRztAuUwuJqVsIbEUq2Ie1MKQVplWNmUWFj3d1zNDx3RcvPmgo5O7Uevxtb79xLFLougxtrofjHwFPC4bBUcNmfPictYFarJ/y8rMxYre5s24gWvvmcHFdJHVSz5crltUfZ/Kn16JK/ig8cuWkit2J0B2hh0IGGRmJ1dcbUokgfCCKbAG2vrPRqONaLK1/qNJduS/qiLFNdj6x0a2caGHRGvnIzODUerZ2AzAO5JIG7yn5HiGpWfO5R/Ktlslt+iPVCNIa2M+amp7p/T4u0eeUaZYinKZol1cFOGnAoiactmWiBWVGWjmWaM0DquFGstmSvrkvv3cBIWhaqkIhXY5NJpEl0KIYIs1uZm7OQ/Swap8I157zMgljcSxpkE6aeusncsfIrsithCuStcPcnMCRv3d0tMjmr3IY2lSpuAH7LfC+9SO8jVT5GUnMrPXZdQf4lNx/MJDSYzQ2q/Htfj6iC2WlMsQDuuL6wUOlM84AVVA4wKCU2sbics+DHnxvHkVxfUqbi7Qxi6VLEUmpVlDI4ysrbiO7lzB3gifhcvBNdo9Tz6VOSW6aq/wBGvr2f8j2rNCUfaM9gPo92fRv1auM1rjrXIuL2ax4i7DwZgbhiD7J5OOTrmx9PhH+v90n1SZn/AEV3NNgaSUaa00Y5VFlzMWIXguY6kDcL8AJ8rPwniOabySxbvrVL/c6Ry40qsJWqAqQrhSQQDa9jwNjvmcXBddGalLC2k91aV/C7K80Guohs3BCijqtUEtuOW2U2sNL3a3edwAn0tdpddq8sJy07qPVcy33v9Ff6eWc4ThFNcwqNjIGQ9aLUwq5cu9Vs1jrxcFj42nrcuIOE4/h3c23fMtm9tv0jsv0szeO17RBNjgKfrlLsVJOTRgrlzmGbUliNb7habcta5r/hpcsU6XMrVxUVT7JLtXV2Lh/zBqWzFD0z1ilaQ4rcs1yzEkkgEsb3AvwnHJDXzxZI+gknk/6lSWyS2puo7U3XegpY017XQBW2MhphRURTmZmIT4mN8unBVDNYd/Cd8UtfHM8ksEmqUYrmWyVX36yaVsjcKrmJ4nZqte1VQC6kix/5dNctNNeV2M54IazHTenk2otdY/mk7lLr32S8IrlB/tDGEw4Wq9TOuoyqAD2RoF1OoFgBYab55tTpNbl00MCwy2dydrfz3pu3dvfsWOSCbfMCTCL1dNHqIctQu5F7ve5I8yde6dZYNYs2TLiwyXNBRirjtVLz2S2+O5OeFJOSPYFFp1DUaqpvm0GYCzG438gFAHiZnWaTV5sCwwwSVVu+Xql+vfdt+aQjkgpW5FqNoU/vifE/yLiHun/L+p2/EY/JE7SpD/qLH+Q8Q90/5f1H4jH5IbA0uvf+M/oGOW5vLHay+CTseayQWBZ7LAsiUlBBqcqMsDVFpbJVidRJBQJkmjItWWCMr8auk0jnLoI0KGpP61mjmEYwGVW1UfKdDl3m3fovraTuVJ0ZKqVzasVvwI113dx87TVnNxbexdYHCYVharWqIeAYoCx45EAJPjFlUPI9/hrUinUA1lqX+s1Tq7DQNrYG+lzceEy2+x0hGO7d9AdetVRjnpMtrXIsQPEr2ZTKZd4DHCooNzficul/HdBpMsES/f5waGEUd0AncQCKVNdxgWE6w8oFni/hKQ4WgECYIcMA5mgWcLy0QgTABs5lMti9V24SqjLsSq12HCaSRltga2L075aI5CyVSTvsJqiBeuBkpls2mDXLU8RPhp1I/RTV4zQJPYfPZPLBmz2WBZwiUtkHEGrFqiwUWqLBGCYTRhidbfKjLEcQLzSObF2dVGpA3n0lJQIkHdf0tBKKza2IbKoQfFVt/AmhY6d59Jh32O0FH9rsjGbQrqK1Zja1JAOfbewH9x9J0OTI7NZamqE5l3WB0PO9ret4Mq11LfZHTinhS1Gujt2y3WIBuex1QnTW5sCd8ydE7RpsFtzBYkg06tMvyJ6up4WNmPlApDON2aGdGzEBb3Xg1+dtx74CtdAQSpTdRTUZNSWLEkW4WvL+hEkrs9W6QLcqinMpsbr3XIHM7oveh2uxyhtMsha1tbSiwuExJIJtxgWHzEwQ8EMAmKRgExQgHeplsEepiyHDRiwc6qAeNGCEGw0tigbYIGWzPKKVtmAyqRlwAf4QJedk5Cf+HW3RzF5TSuLEHvnwpunZ99bpot8JiVItex753x54Pa9zxZMck7GxPStzgdtKLImCg2g0herJZ0FqkpGAqSowxCuZpGGV1SVGGJYxuHgP/k3sJojOu+UX5C/pDMrqUz4u7KttyZR3km5I9TItjfU+e7bdlpuGFnqYhiw4gJew9T7SsiH+i91U6/GG00tZQLHne7GWKMZGUe1SGqvcfaI9NPyhlx/lRXvhxwPrrJR0LLZ23cXh/wDlVnA+6TnXwyvcDyihZqNm/SfUXTEUFccWpko38jXBPmJAanZnSXB4q2SoEqH7FQBH8BfRvImaI42PYqhV0CuAo3gjuO4wZj7J1K5VQCeHvNUZbJrjjzlozzB6e0O+OUcw1TxoMUXmGExAihzBBUEg5iQqxQs91kULPdaIoWeDiKFnc8ULPFxFCyJqCKFkS4ihYMtFCx7E1wd3Az4GeV9D78INdRnDXPC8865m9jnkqi3wvfPp6ZpfmPBkJ1XI3TrlyNP2TMYp9RZ8db4lPlrOX4pr80TssF9GR/b0O4+uk6LPCXRl9BNdhetiRLzIvIKPjBNpmXEBVxgm0c2hSpWBmkYaFnImjAjWte9txmkYYHFv2T39/n+UjCMNidt07/W0y2ViUKnW1yRx4XlCkB2hsjEM+ZsN1lFrNZaiZk00ZSDe9ja1iDykbVmlfcscPglpJbUWVQAwseLtfv7XD7s3E8+VbWYzEUTmN9CWJ17zwPGGjpGSrYhUwNQAMUOXfe2lvGSiqaewCKNBcNQzuBa+hO6/tBJOkDq4HU5T5HdFF5i92JtjF0eyKhKD7LnOvlfUeREEbRpam1GaxIsbDcbjnNIxIJSxjTSMDNPFtKQbp4gwSxyliW75RbHaOKMUWxla8gJit3yULZNanfFC2TVooWSMosiRAIMIIDIghAygs6dLQk7p+blG+p+oci02XV08p007PJqIlmrT1pnjaOMAZlxTKm0KV8MTuM5ywt9Gd4ZK6lPiq2Q2cWHPf6zzuXK6ke2EedeyQTEK3wkN4GenG01scskXHqgdRxxndHnkhata06o5Mq8TUtxInRHGTK6tjWG5prlObZX19rPuB85qjDZHaW0j1NzvK/jp85nuaXQxeEpdbXpodzOAfAnX2miG+xexywDKVa9jbVSM+tgdbb5zR1aMxtDHVBUFFW+1qKjgrdNSesO4aEb50ujk48yoGopV75malffrmUHW4DAXtOido8zTgy3wXQrD1UAONVW3AC50/mH4TL/QLK+5Cr9GFX/oYyi/IVLrf+IXkOkc0X1Fk+jvaNNsypTY2telVXXya0h0tNAKfQvHXObDVFtr8OYHzW4hui/AXrbPrU1s9N01t2kIF/EiLMjIJB3RZaGqDcO+WzND9Iy2Sh+iJbJQ/Spy2ZoZRZbFE1PfJYo75y2KCoD3RYoOqmLFMKFMWKZLKYIQZTABtflKSwTMYJZcNVuBPgzP08UMbHHZJ5G0YIbNmNT1osw87nk5TueUcp7rJpMlFFtyqLG88+VWe7T7GA2nmUlkv5G08qxtO0e95ItUxAdJa6fazdzb/WeqGSSPHkwwfQMnTBv+omnPd7ieqM7PFPHXRj1LbdKp9oqeTfOdk/B5pLygWKS4uLHwm1I4uKKWspvxmrObTEtsVzlA/X61MGq2K/Yyk1bjfaw8W7N/eH0CPoP+IrkLXHZFSoRxst1Qfh6TCRts+co5L1HJ+FLE2Da1D37jYHWbZmNVuF2dw9Z0R5Zmk2TVVDmYjdYfOaZxkaLC44HVW9DMnN2MjaVQfCxHjJSClLsaqvUZaKKW7RAzWO82ufeYPpxVRSKDC7Wo1CRTroxGmUMAT4A7/KUUSrYZW+JFPllPqJBQj/hNO4sNRfVgOI0HZGvjAoAuyrDVBzupuPbd5ymWgtLBryPrFkoN1NtxMtkaIm/OWyURNUxZDgxMEsNSxcosZp4qBYymJgthlxEEs6a0Esg1UTRLIGoIFnTUsBznxZRP0kJWy52S3YInXGqRxzO5WMCpIYOmpFAias0BDamH6xTb4rad/dEo2jUJ8rPmO2Kr03I1BB1BnlcXFnuUlJCDZK2/Rp3jFSPNOTiKVcM6HmOc7xi0eaU0yYoKd6kd66eonVI4NkhSdR9W+Ydx18xNI5vckmObc3uJTNFdtGoGbT5wiMY2ThSFLDfm/tHzIlbIiw2xWZaDgj4itMHuQAtbxMISMroEHZ1diQSp+EaaNfWWtyN0h7BL8p0R5ZFgHmjmxnDVSpBBtrKYZpdn41alVEXiwvf7o7TewnN9DWKNzSL/AKT4/q6FSod6UmI/zt8HuVmEfRPjWGpZmVR9ohfIkXPpIUtBt+vTqN1VVgmawUnOtgbCytpbThaAaCh0wZFQ1qYOcE/VnKQAbA5TcG+vEbpbJRdYDpLh6m6pkOlw4yWJvYZt3A8YFFlVsVuN9rhgd/jbf4ykaKhdsKftSGAi7QB4iUh04gd3kYsyyDVRylJQJqi948pbJROniAPtQQco4jvkKOU6sooKtSUyTvFggZqyUBqVbi/LTzny3E+9GRebEfst5fr3m4x2OeR7oMtaZotkjWihYJq3GWg2RqvlI5Hd8pqjFlF0l2MuIW40qAaH73cfnJKHMahkcT5hig1JyrAqwPHhMqNHSUlJDGH2wNzD9d87xZ5potqFZG3Dy+U6I4s8+zA2qGx7t4+ctGbK3Go6fGuYfeG8eMy0VMoMUwJJWC9R7ZuLK9neBroRxI9YuyctdNwu0NqqpArBrC5CAgMbneT9ke54TV7GGnZpeh2E2bjVKmgUqJbTral7a2IIbUb+G/yizMl5LnaHQPDqpanWNL/UIZe4XNj7xLKoLmk6RiOCWR8sFb+BltobAxFGxKZ6ZF1qU7uhHPMN3nOsJxmk0zjlxTg2pKmhEEjgZ0OBqOhdHNUd/uqFHix+QPrOczvgW9nvpMxtqKUxvqVP6KYv+JSc2exGF2WbMz/+GjN52ygf1SFFPD/9gD21LZ8o3IqoPBR8yYByppQUffqFvJBlAPmWMqBoOjT9VgsRVuRmbIovpoALgc71D/LBllWtXvmTLDU655ymRqnjWHGWyUMLtBuMWSiX7bFij37ZFkaJrjBLZmhqjjrcfeLIP0dod5lFjlPG98tjYOuL8IsA672CpyFz4meTlPrKRebEb6snv+fyloy3uRSru8JijdkjUihZBqsqRLCYaoHU0z4iaSMvyKCqQSp3j9XlBT9JdhLiUuLCoBoef7rfOKMqTR8qx+Hek5RwQQbG8lUbuz2C2gyG19OXym0cpI1eydohuOvvOiOZZYyorrZvUb4IUuI6OhwW18V/NePlMtFM7WoHDOc9qgtcFD6a8DFFsqkBqMWc7zqfyEDqXPRap1GLplTo11PmLj3Cyrc55fys3/SHE1alEZAWVXzNbXcp392s4ajHKSSR6uGZo45Ocn2KXZ20FGXNUdCNMyAnKuUEC6m4GYvpabjHlSSMZcnPNyfctMFizUD5qqVe0cvWdXmKraxJYBtbniJu2jhLHCXVFj0W2jSPWUxTKuGuSLhdLDiSd3fvaatskMShdGP+kHGZ8VkvcU0A/iftH2KSM6FJS7NFj991XyTtX9bCAc2at6qX3A5j4KC3p2YAGrVuSx4ksfPWAN7R7JVPuIoP+beT7ygutqN1WBw1Li/1h8+1r/OPSGZ7lCKshAyVoMsOteWiUGTEyAJ+0SANSqCCDtJb98GWg64YS2Sg9PC+Mtkoap0DzlM8rDBWlslMnh6mbMx7zOKR9OzR7Ja1C/Nj/SkUSxKhW0XwmaOiYXrIFkTUiiWQNaxBHCWiWHx3bUVF3j3HESmbAUa4IuIojKrpJsJMSnAVAOy3P91u6UlnyfaeAei5V1IIOoMFsBhtoMh1PnxHjKmRo0Gztt3sGmjJrdmYgFRlMgMd0nrCpVe3Fv7eyPwlAbYHRM4hS5LLTBCgqASSTYsb/ZGpPhMNlKQ02pYhVb4qdbKbc1Yg/hNRMT/Kz6V0b2moRw5t9YbX5ZV/3mpSV7mMEXybFodnYWvrkpsea2v/ADLrJSOliVboZRJBUuvcGDD+oEj1kotkejmy2o9aTxdlHgCLH0C+kLYHznauK62tUqX+N2I/y3svsBAPYo2WkvJM3nUN/wAhAJYI5VqtyTIP/UOvoAYBDCU8zqObD0Gp9gYAXIatUAb6jgD+JrfnKDRdMsFUNRSi5kSmFshDMup1KDUDdw4QzJlSdfCEGTVpTIRXkIEFSAdFWQBqdbvkFD9HEW4wRjdHaFt8WSiyw20VPGCUWdHEqeMAYRlMu4pCOBP1TnnZR/EdfaSj02aXDtbDJ3pUf2PzgtlRhqmg8BJRbGs8hbOFoJZHNFCzuGxFjY/oyksDWORr/ZO/u74INJUgWVu39ipiU1ADgaN+R7pUyM+Ubb2M9FirAiWgmVNJyh7uUFZotmbbKaj9eMpkFRPWVQNNeZsDYc+Z/OGU+jbOApK1J2HVdQSSoKgLqGIfjpysZgpgdvZWxlQgkL1rHMBcgLc3sd504yphpMsEfEuqvTqU3UKFAdDRayiw+EspPfpMNpvc1GLS2BHGVQxarhXJ4tScO3jZdfWFHwG990M0Ol/Vm3X1afJayEfiCJbmSkbfB4hq+GJDgtUVu0tiBcEK1hpyM2um5kxOL6EYgDsZH8CVP9QA94BXbV2TiA5ZqFQDuUsAAAPiW44QUWDAUlX7RcsRxFhlH5yWWg2DT42+6hA8W0H5wgyw6I4TPik5IC/oLD3YTRktNpXBqmpTZSzsyscwA4LrbLaw5wZZTY+uMouc3DtWOvc1z+MBFeqKeY8NZTJLqORB9oIQdSN4IkKQzQDvWTNAmtWChKeJPOQlDNPGc4JQ3Txw5kSWKHKW0WG5osjRco9qSDnmqH+EZR+M60dbNVj+zQUfdwzH1AmSmfwlTQfrlDQTHA0lFs6WgWczRRCFT9flKCbHMveN4590gYHDVrdngfhPdylaJY8lSQortbZiV0KsBfgYTojR8q6R7AegxuOzfQ/kZoFDmIgpY7HxP1ova50BIza8CBzvbXhANdg9phVPWEsrdmxAHZPh3XJvymaLZlalUu7MAbsTu/eO78ZSGwwlkpInHUnxO/8ACcnud0qQw1FKtgxyMBYNa4I5MN/mJnoVqwFbZ1ZBf405r218x8xKpGXErqNCnfMtMKbkFqeaibgkHWllO+HmjF02VYZSVpFnhsZUXRMXWW3Byldf+4uY/wA00sifQw8bRY0dt4oHX9nrW5iph29Qag/Ca50TlYwdtK+mIwLn95DRxAHgLh/6bxafRk3QBqWzX3k0CeFRalA/9wASUxZYbK2RRw4qVaVQVLqAO0pFr7sy8zaLolDoxwbQowJ8CPnL6VdyODKLbeEQqRYa34W1m4yi+5hxaMX+z8jKSyJuN4gh5a/faAdJB3geI0/CQEGog7jbxkKCekw7/DWCkFeQBVeQBA8AIryUDZrqco4CnT82YEzsRM1vSZrJWH3cOB63+UiNNmWwFTd4/KKIWYMybs8DBLOZoFkm1EAElSxv5H8jKyWQxNPXTcTcHk3+8IjD4WvmGu8b4aNJjdNpkoHaeBWqhVgDcQgfJ+k3R5qDEgEoTv5dx+c2QoKT5WB5EH0MhSyxW0uyQGzZvUb7knmRYesgGNh1bAnmfYafOZkaiy7rYvd3SUasnTxw56yUXmH8Hj2Q3ViD3GSjVidEsot8W8kg2uSbk2Peec8mXA5Sckz1Ys6jFRroN0cFUq/AouObJc24AX13xhxOErYz5oyjSMx0lbFU6q5FqoFXXKDqxJ4eQntjR4ZNl10Yx9Q0g1ckuSd4CkKDYDLYcib24zMkai/JpsNi+R04i+h8VMxRrYlVwOHc9ujTY21PVqpP8QsZpc3ky0iNPZtNNaRqU/8ATqtb0e8GaLDCYEVBZ3ZtNLqoI81GvpOcnXQ0viVuP6KHehvNRzNdTDgmZ/F7JqJvBnaOaLObxtFVWocx6TrszAu1HkfykoHlzDeP14yFJO3lIUg2vI+8AEdJBR0VIBMVJAfQej6Z3p/vVr+S7p2ZEaLpa/YxXciL+vWRdCyMps5/7j+AglluGkKdzQWzhMEs6rQLIVOfkYB1DmBU8Pw4H9coAAsQcw+JdGHMcDALCjVDAETJpMapPIUBtDArUUggEEagxYZ8x6UdFWpEvTF0917jNrchknQiRop6m5HwkjwMgDHG1OLX8ZQeXHsOH5QBmltxhz/GSkVNjtHpCOP5ycqLzFjhtuJwcDx0mXE2pIvMN0hzCzFag5PZvQ7xMOJVIepHB1bXDU20+E5lv4HdJuBn/AgQWo1M9hqBo3mvKLFCRp1VOuYcOc1aM0xzCVGPf4SmTR4S2XUan9b5GkyjAblr7f7Tm8fgtnHKNow9ROTVdTSYpidg0nUhbAmZuSdpnRSVVRmsb0PcHs6zutQ11OHoU3sU+I2O9M2IM6wzRkYlicWK1MNzH5TpaMC74FTu0PpIUWrYFxuIPj85LKKVEI+IEfh6yohEdxvAPqnQun9ZRH3RedWYiN9Lan1OLP76r6ZZF2LLuZfZlT+78hKQui0yU7mgHS0CzytrFAkYKBz214j8IITxHBhrz7xxEFA06uRt/Yb8+MULLNH4zNGrGadWQoHFUQwOlwd4MIGB6S9Fxq9MacuX+02jBjK+CKndFFsF1MUWyLU4oWDKSUU51cgO5IB5VIgDCYmoPhZh4EwCz2d0ixFMi1T1F/ffM8qLzM3OxelOIr2RhSZjoAykE/5WBmXFFUmaN9lOLMyhG3lQb285CsMuItoRKA6ODu9IGx0nn8xJ16kPBPum3uJzliT6GlIKuJdd4uOY1nGUJLqbUiTNTqfEBMGivxfRxG1XSaWRoy4plDjujTruF/CdVn8mHj8FPWwDLznVZEzPK0BFLmJTIJ9lU24W9pbZKN30FX6wHkp/CeiXQ5wF+l9X/hq/71Yf3j5SLsGZfZlTT+L8pohe9bMlChtIB7NBSLPx/Xf+u6CBQ0FB1Dx9YB6i/wBnzHygAyPsncd3ceI8DBAmCxGU5G8jIzSZYBrSUaDB5Ci+Ipyoy0ZfbOxA12Uf7TSMmUxOzyp3SiwBw8gsUrYM8JKNJipW2+DREwD15ATUwA9NhxlIXOysY9I3ptod/EGRpMikbrYnTM6LU1HJtR5NwmeQ1zGoovRrjsnK33W/I8Zmi2K4rZ7od0WKB0sQRoff5xQsZRgdxsZKKT1ECjxAO8eY0MzLHGRVJo8uZfha/cdDOEsLXQ2phk2hwdbTi7XVGrCVMJRqjhFlKnGdGhvWbU2jLiimr7GZTum1lMuBb9Ad5/ymfRn0PNDqVnTA/wDCv/qr/dCIzK7OPZ/i/KUhb0mN1gg9TOnrIaJD9e0gOcIBKmdB4flAJnj5QBcH2MAJXGh8PygC+KPZB42Bv36fMwC1wjXUXmTYVTKAgMyBWsNZojM/teiuuk0jBnqqiUoJkEgE8bSFr2kZSrIkNJkbQU5aATWERjGHcg6GUhcrALnYuIbMFzG3L5cpGD6N0VxTv2XbMvI6zDRsZ2rh1BNhMGik4ykHMI5Jsd0jCYeoshsGpmjIQa6HUd8jSfUJiOKGVjl0njyRS6HVDuAxDG1zOaNFg6g7xNI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7" descr="data:image/jpeg;base64,/9j/4AAQSkZJRgABAQAAAQABAAD/2wCEAAkGBxQTEhUUEhMWFBQUFBcVFxcVFRYUFxUUFBUWFhQUFRQYHCggGBolHBQUITEhJSksLi4uFx8zODMsNygtLisBCgoKDg0OGhAQGiwkHBwsLCwsLCwsLCwsLCwsLCwsLCwsLCwsLCwsLCwsLCwsLSwsLCwsLCwsLCwsLCwsLCwsLP/AABEIAKsBJgMBEQACEQEDEQH/xAAbAAACAwEBAQAAAAAAAAAAAAADBAIFBgEAB//EAEUQAAIBAgMECAIHBgQEBwAAAAECAAMRBBIhBTFBUQYTImFxgZGhMtEHI0JSscHwFGKCkqKyFXJz4SQzQ6NTVIOTwtLx/8QAGwEBAQEBAQEBAQAAAAAAAAAAAAECAwQFBgf/xAA7EQACAgECBQAIAwYEBwAAAAAAAQIRAwQhBRIxQVETFiJTYaKx0hQycUKBkaHR8AYVI8EkUmJygpLh/9oADAMBAAIRAxEAPwDbrBkIogE8stkokBAokBIWiVpbIzgWUElgUEEhQimKKdLQCStFCwokKcNWAIYrbCI6U2YBnNhvsLg2ubWFzYa85drG40xPGUhAPaARL3gBqac4IEFMcoB4pABPR5QBatT7oIxd075qzNAhWtxiiWFXE+ElFsYFWQ0eLCARcDhBGgHVEy2SjzUO+LHKB6oiWyUeZTIU91UCiDUuYiyUAegOUtihZ8NNWZ5S2VZwO9BVWLAQCLKSCwSiQEFO5ZQeyy2Q9aUhICAdgHLGATuBv0kKcNW/hIUjcyoGB6TbSIxvVrYrnQWte7EKN/tAPpnVjhICDURLYBnD98Eoj1RlFHLkQDwqwQ4a8A4TfdPLqtZg0sVLNKk/76Lc1GDlsgT4c8p4fWHh3vPll9pr8Pk8AGwJ5e4l9YeHe9+WX2k/DT8AjgH4D3EesPDve/LL7TP4bJ4+hJcJU/RHzj1h4b7z5ZfaFp8vj6Exh3+77j5yesHDve/LL7TXoMvj6HRRqD7PuPnHrBw73nyy+0egy+PoSNOpy9x849YOHe8+WX2j0GXx9CPU1Pu+4+cesHDve/LL7R6DJ4+hw4d/u+4+cesHDve/LL7R+HyeAVXCVOC+6/OPWHh3vfll9o/D5PH0PU8LUH2fdfnHrBw73vyy+0n4fJ4+gTqKn3fdfnJ6wcO978svtL6DJ4+hB8I/BfdfnL6wcO978svtH4fJ4+gA4Gr93+pfnL6w8O978svtJ+HyePoOLTn0wFVILQQJBaPZIJR3LKKPWlIdgHQIB0iUhy0pCvxu0wvZTtN7DxkKZHGY6qtQsKjX466fynSVIje4bC9K2U2qLmHNND/KdD6wSzSbL29RqfC4vvKnstpv7J18xIasxGyqP7RtJCdQKjVT/Bdh/VlEIp9UzyAiakAgcRAInEyksG1a8oBFoIeSnmM+bxLieLQ4+aW8n0j5/ovj/A3jxubKLpp0oXBIKdIBsTUByKfhRR8VeryQe50HEj8dpdPm4tnefUP2F1/2jH+/i9z6OLFzSWPH18+F3bMjsfpftGqQMyuahC0lFJULAi+c3vbMAxF9yg1G0Cq/1M/CdBjTk1Sj1fM3+793f41Fb248ck6m1jdrs66n0/AU6i01FZw9S3aZVyrmOpCrwUbhfXTWfkNRLHLI3ijUeyu3+/4naN1uYb6VunL4AUqWGK9fUOdswDBKQuB2TxZt3+Rp97gPCIavmyZl7C2Xa3/8X1OObK47IzG0un20kFCihV8U1Prq/wBUtqS1LGlTYGwTKlnYtu6yxOk+vi4LoJOeRx9hOo7veur6729kl4+JzeWey7je0vpd6mglOnlxOLyfW1LZKC1De6qF1qZTpcWBte5nnx/4ajkzOcvYx3tHrJry76X/ABXhFedpV3FOiH0hYrEu37TjKdCnTRqjZcNncoguxBClVHC51uQADed9bwXS4YJ4sPNJul7TS3/fb/d2vdGY5ZN7s2g+lLZf/mT/AOzW/wDpPhP/AA7rm/yL/wBkd/TwGn+kLACitc1XFF3amr9RWyl1AJW+TfY+djyNua4DrHN40lzJXXMrp9y+mjVjydLsGcL+19eooXIztdSWUkFQhGYtputc755nwrVLP+H5Pb/lT730ovpI1diWL+kLAUlRqlV0FVcyZqNYFlGmcLkvlPA2sbG26emHAdZNtRSfLs/aWz8fqR5oog/0jYALnNWoEsDmOGxAWx3HN1dtbiVcA1jfKkr/AO5E9NEe2f0ywVahVxFOuGpUBeqSrqU0uOyygm/CwNzoJ5svCdViywxTh7U+m6d/38TSyxavwIYf6SNn1L9XVqPbflw+Ia3jZJ6ZcA1sfzJL/wAkZWaJc7F29RxWbqS5yWzZ6VWl8V7W6xRfcd08Wq0GXTJekrfw0/objNS6DdBbgHun9Ss8NBgkFokFgUeywKPZZbJRwrBGiOWaMnQIB0mwudBKQqMfjWbROyvE8T4chJZSoqdkSoGdxVS5Jm6OViDLeSgM4PAnMCVIA7Wo003Wv32mX0NInsvGPQqmrTtcgr2hcFSQSNCDwEtFbNhgOliNpUUoeY7a+2o9IJZbJi1cXVgRzBvBQbVIBHrRAIGtAs8a0EsS6S0MVicP1ODenRLaVGdnDZOK08im2bUFr3A8bj8TqsEdDrHqNZzZE/ytJVfiVtU12VU+vwPbjlzxSj+9HyTpdsPFbONOpXp0q1F3XOyNVYPlNxRqNU7Sgi9uB79RPtaDXabXKUcTaklsmkmr7qtv77HbNqJRhyRiop9avf4Nts1fQLb1FKvWMQy1lyis2jUmBGcONyhmKZ7fCcm+mUKfM4vo8uXFyR2cd+Xs/Ffpvy+Vf7V358UknbNl0zbaGSmNmhM5Yl2qFLBQNFCtvuTe/DL3z89w1aFSk9Y3XZK/47HfJz/smAwX0c46vimxe0mSqy9vqgwJrMg+rpEgBKdO4APdw1vP0WTjujxYVg0trtdP2U+r8t/79zgsU27kH6HfR/ijj6mJ2hkZWFQuquHFV6mhpuo+xZibdyiZ4jxrBHSrDprT2q01SXdN9y48TcrkVfSb6I6y18+AKPSY5glRlBpkH4Tm0deV/A33n0aL/EWOWKtSmpLbZOn8duj+H8PhmeF37JvNj9GqYwr9ds3DJiMmVqaFOrrMtmQZr9lS6qbHcRxtPiajXz/ER9Hnk8d3bTtLv2327o6qC5d1uZHoP9F1RcS1XaFOkaYVstMMrKztpqo0CqLm3O3KfU4nx+EsHJpW+bzVUv3+Tnjwu/aNr0y6Nips18JhKFPUr1aXFNaZz5jUB5/F45uV58ThuvcNatRqJvo7dW3tVf34O2SHs8sUZ36OPo16i9TH01eor3pJm6xE0F6mXcWJAGu7IJ9Li/HvS1DSyaTXtOqf6ea/qc8eGt5FXtnoBjsftLr8Uqph2qAG1QMyUE3IAD8RA4cWJnq0/GdFo9J6LC25JeHvJ9/4/wAjLxTlK2e6WfRztAuUwuJqVsIbEUq2Ie1MKQVplWNmUWFj3d1zNDx3RcvPmgo5O7Uevxtb79xLFLougxtrofjHwFPC4bBUcNmfPictYFarJ/y8rMxYre5s24gWvvmcHFdJHVSz5crltUfZ/Kn16JK/ig8cuWkit2J0B2hh0IGGRmJ1dcbUokgfCCKbAG2vrPRqONaLK1/qNJduS/qiLFNdj6x0a2caGHRGvnIzODUerZ2AzAO5JIG7yn5HiGpWfO5R/Ktlslt+iPVCNIa2M+amp7p/T4u0eeUaZYinKZol1cFOGnAoiactmWiBWVGWjmWaM0DquFGstmSvrkvv3cBIWhaqkIhXY5NJpEl0KIYIs1uZm7OQ/Swap8I157zMgljcSxpkE6aeusncsfIrsithCuStcPcnMCRv3d0tMjmr3IY2lSpuAH7LfC+9SO8jVT5GUnMrPXZdQf4lNx/MJDSYzQ2q/Htfj6iC2WlMsQDuuL6wUOlM84AVVA4wKCU2sbics+DHnxvHkVxfUqbi7Qxi6VLEUmpVlDI4ysrbiO7lzB3gifhcvBNdo9Tz6VOSW6aq/wBGvr2f8j2rNCUfaM9gPo92fRv1auM1rjrXIuL2ax4i7DwZgbhiD7J5OOTrmx9PhH+v90n1SZn/AEV3NNgaSUaa00Y5VFlzMWIXguY6kDcL8AJ8rPwniOabySxbvrVL/c6Ry40qsJWqAqQrhSQQDa9jwNjvmcXBddGalLC2k91aV/C7K80Guohs3BCijqtUEtuOW2U2sNL3a3edwAn0tdpddq8sJy07qPVcy33v9Ff6eWc4ThFNcwqNjIGQ9aLUwq5cu9Vs1jrxcFj42nrcuIOE4/h3c23fMtm9tv0jsv0szeO17RBNjgKfrlLsVJOTRgrlzmGbUliNb7habcta5r/hpcsU6XMrVxUVT7JLtXV2Lh/zBqWzFD0z1ilaQ4rcs1yzEkkgEsb3AvwnHJDXzxZI+gknk/6lSWyS2puo7U3XegpY017XQBW2MhphRURTmZmIT4mN8unBVDNYd/Cd8UtfHM8ksEmqUYrmWyVX36yaVsjcKrmJ4nZqte1VQC6kix/5dNctNNeV2M54IazHTenk2otdY/mk7lLr32S8IrlB/tDGEw4Wq9TOuoyqAD2RoF1OoFgBYab55tTpNbl00MCwy2dydrfz3pu3dvfsWOSCbfMCTCL1dNHqIctQu5F7ve5I8yde6dZYNYs2TLiwyXNBRirjtVLz2S2+O5OeFJOSPYFFp1DUaqpvm0GYCzG438gFAHiZnWaTV5sCwwwSVVu+Xql+vfdt+aQjkgpW5FqNoU/vifE/yLiHun/L+p2/EY/JE7SpD/qLH+Q8Q90/5f1H4jH5IbA0uvf+M/oGOW5vLHay+CTseayQWBZ7LAsiUlBBqcqMsDVFpbJVidRJBQJkmjItWWCMr8auk0jnLoI0KGpP61mjmEYwGVW1UfKdDl3m3fovraTuVJ0ZKqVzasVvwI113dx87TVnNxbexdYHCYVharWqIeAYoCx45EAJPjFlUPI9/hrUinUA1lqX+s1Tq7DQNrYG+lzceEy2+x0hGO7d9AdetVRjnpMtrXIsQPEr2ZTKZd4DHCooNzficul/HdBpMsES/f5waGEUd0AncQCKVNdxgWE6w8oFni/hKQ4WgECYIcMA5mgWcLy0QgTABs5lMti9V24SqjLsSq12HCaSRltga2L075aI5CyVSTvsJqiBeuBkpls2mDXLU8RPhp1I/RTV4zQJPYfPZPLBmz2WBZwiUtkHEGrFqiwUWqLBGCYTRhidbfKjLEcQLzSObF2dVGpA3n0lJQIkHdf0tBKKza2IbKoQfFVt/AmhY6d59Jh32O0FH9rsjGbQrqK1Zja1JAOfbewH9x9J0OTI7NZamqE5l3WB0PO9ret4Mq11LfZHTinhS1Gujt2y3WIBuex1QnTW5sCd8ydE7RpsFtzBYkg06tMvyJ6up4WNmPlApDON2aGdGzEBb3Xg1+dtx74CtdAQSpTdRTUZNSWLEkW4WvL+hEkrs9W6QLcqinMpsbr3XIHM7oveh2uxyhtMsha1tbSiwuExJIJtxgWHzEwQ8EMAmKRgExQgHeplsEepiyHDRiwc6qAeNGCEGw0tigbYIGWzPKKVtmAyqRlwAf4QJedk5Cf+HW3RzF5TSuLEHvnwpunZ99bpot8JiVItex753x54Pa9zxZMck7GxPStzgdtKLImCg2g0herJZ0FqkpGAqSowxCuZpGGV1SVGGJYxuHgP/k3sJojOu+UX5C/pDMrqUz4u7KttyZR3km5I9TItjfU+e7bdlpuGFnqYhiw4gJew9T7SsiH+i91U6/GG00tZQLHne7GWKMZGUe1SGqvcfaI9NPyhlx/lRXvhxwPrrJR0LLZ23cXh/wDlVnA+6TnXwyvcDyihZqNm/SfUXTEUFccWpko38jXBPmJAanZnSXB4q2SoEqH7FQBH8BfRvImaI42PYqhV0CuAo3gjuO4wZj7J1K5VQCeHvNUZbJrjjzlozzB6e0O+OUcw1TxoMUXmGExAihzBBUEg5iQqxQs91kULPdaIoWeDiKFnc8ULPFxFCyJqCKFkS4ihYMtFCx7E1wd3Az4GeV9D78INdRnDXPC8865m9jnkqi3wvfPp6ZpfmPBkJ1XI3TrlyNP2TMYp9RZ8db4lPlrOX4pr80TssF9GR/b0O4+uk6LPCXRl9BNdhetiRLzIvIKPjBNpmXEBVxgm0c2hSpWBmkYaFnImjAjWte9txmkYYHFv2T39/n+UjCMNidt07/W0y2ViUKnW1yRx4XlCkB2hsjEM+ZsN1lFrNZaiZk00ZSDe9ja1iDykbVmlfcscPglpJbUWVQAwseLtfv7XD7s3E8+VbWYzEUTmN9CWJ17zwPGGjpGSrYhUwNQAMUOXfe2lvGSiqaewCKNBcNQzuBa+hO6/tBJOkDq4HU5T5HdFF5i92JtjF0eyKhKD7LnOvlfUeREEbRpam1GaxIsbDcbjnNIxIJSxjTSMDNPFtKQbp4gwSxyliW75RbHaOKMUWxla8gJit3yULZNanfFC2TVooWSMosiRAIMIIDIghAygs6dLQk7p+blG+p+oci02XV08p007PJqIlmrT1pnjaOMAZlxTKm0KV8MTuM5ywt9Gd4ZK6lPiq2Q2cWHPf6zzuXK6ke2EedeyQTEK3wkN4GenG01scskXHqgdRxxndHnkhata06o5Mq8TUtxInRHGTK6tjWG5prlObZX19rPuB85qjDZHaW0j1NzvK/jp85nuaXQxeEpdbXpodzOAfAnX2miG+xexywDKVa9jbVSM+tgdbb5zR1aMxtDHVBUFFW+1qKjgrdNSesO4aEb50ujk48yoGopV75malffrmUHW4DAXtOido8zTgy3wXQrD1UAONVW3AC50/mH4TL/QLK+5Cr9GFX/oYyi/IVLrf+IXkOkc0X1Fk+jvaNNsypTY2telVXXya0h0tNAKfQvHXObDVFtr8OYHzW4hui/AXrbPrU1s9N01t2kIF/EiLMjIJB3RZaGqDcO+WzND9Iy2Sh+iJbJQ/Spy2ZoZRZbFE1PfJYo75y2KCoD3RYoOqmLFMKFMWKZLKYIQZTABtflKSwTMYJZcNVuBPgzP08UMbHHZJ5G0YIbNmNT1osw87nk5TueUcp7rJpMlFFtyqLG88+VWe7T7GA2nmUlkv5G08qxtO0e95ItUxAdJa6fazdzb/WeqGSSPHkwwfQMnTBv+omnPd7ieqM7PFPHXRj1LbdKp9oqeTfOdk/B5pLygWKS4uLHwm1I4uKKWspvxmrObTEtsVzlA/X61MGq2K/Yyk1bjfaw8W7N/eH0CPoP+IrkLXHZFSoRxst1Qfh6TCRts+co5L1HJ+FLE2Da1D37jYHWbZmNVuF2dw9Z0R5Zmk2TVVDmYjdYfOaZxkaLC44HVW9DMnN2MjaVQfCxHjJSClLsaqvUZaKKW7RAzWO82ufeYPpxVRSKDC7Wo1CRTroxGmUMAT4A7/KUUSrYZW+JFPllPqJBQj/hNO4sNRfVgOI0HZGvjAoAuyrDVBzupuPbd5ymWgtLBryPrFkoN1NtxMtkaIm/OWyURNUxZDgxMEsNSxcosZp4qBYymJgthlxEEs6a0Esg1UTRLIGoIFnTUsBznxZRP0kJWy52S3YInXGqRxzO5WMCpIYOmpFAias0BDamH6xTb4rad/dEo2jUJ8rPmO2Kr03I1BB1BnlcXFnuUlJCDZK2/Rp3jFSPNOTiKVcM6HmOc7xi0eaU0yYoKd6kd66eonVI4NkhSdR9W+Ydx18xNI5vckmObc3uJTNFdtGoGbT5wiMY2ThSFLDfm/tHzIlbIiw2xWZaDgj4itMHuQAtbxMISMroEHZ1diQSp+EaaNfWWtyN0h7BL8p0R5ZFgHmjmxnDVSpBBtrKYZpdn41alVEXiwvf7o7TewnN9DWKNzSL/AKT4/q6FSod6UmI/zt8HuVmEfRPjWGpZmVR9ohfIkXPpIUtBt+vTqN1VVgmawUnOtgbCytpbThaAaCh0wZFQ1qYOcE/VnKQAbA5TcG+vEbpbJRdYDpLh6m6pkOlw4yWJvYZt3A8YFFlVsVuN9rhgd/jbf4ykaKhdsKftSGAi7QB4iUh04gd3kYsyyDVRylJQJqi948pbJROniAPtQQco4jvkKOU6sooKtSUyTvFggZqyUBqVbi/LTzny3E+9GRebEfst5fr3m4x2OeR7oMtaZotkjWihYJq3GWg2RqvlI5Hd8pqjFlF0l2MuIW40qAaH73cfnJKHMahkcT5hig1JyrAqwPHhMqNHSUlJDGH2wNzD9d87xZ5potqFZG3Dy+U6I4s8+zA2qGx7t4+ctGbK3Go6fGuYfeG8eMy0VMoMUwJJWC9R7ZuLK9neBroRxI9YuyctdNwu0NqqpArBrC5CAgMbneT9ke54TV7GGnZpeh2E2bjVKmgUqJbTral7a2IIbUb+G/yizMl5LnaHQPDqpanWNL/UIZe4XNj7xLKoLmk6RiOCWR8sFb+BltobAxFGxKZ6ZF1qU7uhHPMN3nOsJxmk0zjlxTg2pKmhEEjgZ0OBqOhdHNUd/uqFHix+QPrOczvgW9nvpMxtqKUxvqVP6KYv+JSc2exGF2WbMz/+GjN52ygf1SFFPD/9gD21LZ8o3IqoPBR8yYByppQUffqFvJBlAPmWMqBoOjT9VgsRVuRmbIovpoALgc71D/LBllWtXvmTLDU655ymRqnjWHGWyUMLtBuMWSiX7bFij37ZFkaJrjBLZmhqjjrcfeLIP0dod5lFjlPG98tjYOuL8IsA672CpyFz4meTlPrKRebEb6snv+fyloy3uRSru8JijdkjUihZBqsqRLCYaoHU0z4iaSMvyKCqQSp3j9XlBT9JdhLiUuLCoBoef7rfOKMqTR8qx+Hek5RwQQbG8lUbuz2C2gyG19OXym0cpI1eydohuOvvOiOZZYyorrZvUb4IUuI6OhwW18V/NePlMtFM7WoHDOc9qgtcFD6a8DFFsqkBqMWc7zqfyEDqXPRap1GLplTo11PmLj3Cyrc55fys3/SHE1alEZAWVXzNbXcp392s4ajHKSSR6uGZo45Ocn2KXZ20FGXNUdCNMyAnKuUEC6m4GYvpabjHlSSMZcnPNyfctMFizUD5qqVe0cvWdXmKraxJYBtbniJu2jhLHCXVFj0W2jSPWUxTKuGuSLhdLDiSd3fvaatskMShdGP+kHGZ8VkvcU0A/iftH2KSM6FJS7NFj991XyTtX9bCAc2at6qX3A5j4KC3p2YAGrVuSx4ksfPWAN7R7JVPuIoP+beT7ygutqN1WBw1Li/1h8+1r/OPSGZ7lCKshAyVoMsOteWiUGTEyAJ+0SANSqCCDtJb98GWg64YS2Sg9PC+Mtkoap0DzlM8rDBWlslMnh6mbMx7zOKR9OzR7Ja1C/Nj/SkUSxKhW0XwmaOiYXrIFkTUiiWQNaxBHCWiWHx3bUVF3j3HESmbAUa4IuIojKrpJsJMSnAVAOy3P91u6UlnyfaeAei5V1IIOoMFsBhtoMh1PnxHjKmRo0Gztt3sGmjJrdmYgFRlMgMd0nrCpVe3Fv7eyPwlAbYHRM4hS5LLTBCgqASSTYsb/ZGpPhMNlKQ02pYhVb4qdbKbc1Yg/hNRMT/Kz6V0b2moRw5t9YbX5ZV/3mpSV7mMEXybFodnYWvrkpsea2v/ADLrJSOliVboZRJBUuvcGDD+oEj1kotkejmy2o9aTxdlHgCLH0C+kLYHznauK62tUqX+N2I/y3svsBAPYo2WkvJM3nUN/wAhAJYI5VqtyTIP/UOvoAYBDCU8zqObD0Gp9gYAXIatUAb6jgD+JrfnKDRdMsFUNRSi5kSmFshDMup1KDUDdw4QzJlSdfCEGTVpTIRXkIEFSAdFWQBqdbvkFD9HEW4wRjdHaFt8WSiyw20VPGCUWdHEqeMAYRlMu4pCOBP1TnnZR/EdfaSj02aXDtbDJ3pUf2PzgtlRhqmg8BJRbGs8hbOFoJZHNFCzuGxFjY/oyksDWORr/ZO/u74INJUgWVu39ipiU1ADgaN+R7pUyM+Ubb2M9FirAiWgmVNJyh7uUFZotmbbKaj9eMpkFRPWVQNNeZsDYc+Z/OGU+jbOApK1J2HVdQSSoKgLqGIfjpysZgpgdvZWxlQgkL1rHMBcgLc3sd504yphpMsEfEuqvTqU3UKFAdDRayiw+EspPfpMNpvc1GLS2BHGVQxarhXJ4tScO3jZdfWFHwG990M0Ol/Vm3X1afJayEfiCJbmSkbfB4hq+GJDgtUVu0tiBcEK1hpyM2um5kxOL6EYgDsZH8CVP9QA94BXbV2TiA5ZqFQDuUsAAAPiW44QUWDAUlX7RcsRxFhlH5yWWg2DT42+6hA8W0H5wgyw6I4TPik5IC/oLD3YTRktNpXBqmpTZSzsyscwA4LrbLaw5wZZTY+uMouc3DtWOvc1z+MBFeqKeY8NZTJLqORB9oIQdSN4IkKQzQDvWTNAmtWChKeJPOQlDNPGc4JQ3Txw5kSWKHKW0WG5osjRco9qSDnmqH+EZR+M60dbNVj+zQUfdwzH1AmSmfwlTQfrlDQTHA0lFs6WgWczRRCFT9flKCbHMveN4590gYHDVrdngfhPdylaJY8lSQortbZiV0KsBfgYTojR8q6R7AegxuOzfQ/kZoFDmIgpY7HxP1ova50BIza8CBzvbXhANdg9phVPWEsrdmxAHZPh3XJvymaLZlalUu7MAbsTu/eO78ZSGwwlkpInHUnxO/8ACcnud0qQw1FKtgxyMBYNa4I5MN/mJnoVqwFbZ1ZBf405r218x8xKpGXErqNCnfMtMKbkFqeaibgkHWllO+HmjF02VYZSVpFnhsZUXRMXWW3Byldf+4uY/wA00sifQw8bRY0dt4oHX9nrW5iph29Qag/Ca50TlYwdtK+mIwLn95DRxAHgLh/6bxafRk3QBqWzX3k0CeFRalA/9wASUxZYbK2RRw4qVaVQVLqAO0pFr7sy8zaLolDoxwbQowJ8CPnL6VdyODKLbeEQqRYa34W1m4yi+5hxaMX+z8jKSyJuN4gh5a/faAdJB3geI0/CQEGog7jbxkKCekw7/DWCkFeQBVeQBA8AIryUDZrqco4CnT82YEzsRM1vSZrJWH3cOB63+UiNNmWwFTd4/KKIWYMybs8DBLOZoFkm1EAElSxv5H8jKyWQxNPXTcTcHk3+8IjD4WvmGu8b4aNJjdNpkoHaeBWqhVgDcQgfJ+k3R5qDEgEoTv5dx+c2QoKT5WB5EH0MhSyxW0uyQGzZvUb7knmRYesgGNh1bAnmfYafOZkaiy7rYvd3SUasnTxw56yUXmH8Hj2Q3ViD3GSjVidEsot8W8kg2uSbk2Peec8mXA5Sckz1Ys6jFRroN0cFUq/AouObJc24AX13xhxOErYz5oyjSMx0lbFU6q5FqoFXXKDqxJ4eQntjR4ZNl10Yx9Q0g1ckuSd4CkKDYDLYcib24zMkai/JpsNi+R04i+h8VMxRrYlVwOHc9ujTY21PVqpP8QsZpc3ky0iNPZtNNaRqU/8ATqtb0e8GaLDCYEVBZ3ZtNLqoI81GvpOcnXQ0viVuP6KHehvNRzNdTDgmZ/F7JqJvBnaOaLObxtFVWocx6TrszAu1HkfykoHlzDeP14yFJO3lIUg2vI+8AEdJBR0VIBMVJAfQej6Z3p/vVr+S7p2ZEaLpa/YxXciL+vWRdCyMps5/7j+AglluGkKdzQWzhMEs6rQLIVOfkYB1DmBU8Pw4H9coAAsQcw+JdGHMcDALCjVDAETJpMapPIUBtDArUUggEEagxYZ8x6UdFWpEvTF0917jNrchknQiRop6m5HwkjwMgDHG1OLX8ZQeXHsOH5QBmltxhz/GSkVNjtHpCOP5ycqLzFjhtuJwcDx0mXE2pIvMN0hzCzFag5PZvQ7xMOJVIepHB1bXDU20+E5lv4HdJuBn/AgQWo1M9hqBo3mvKLFCRp1VOuYcOc1aM0xzCVGPf4SmTR4S2XUan9b5GkyjAblr7f7Tm8fgtnHKNow9ROTVdTSYpidg0nUhbAmZuSdpnRSVVRmsb0PcHs6zutQ11OHoU3sU+I2O9M2IM6wzRkYlicWK1MNzH5TpaMC74FTu0PpIUWrYFxuIPj85LKKVEI+IEfh6yohEdxvAPqnQun9ZRH3RedWYiN9Lan1OLP76r6ZZF2LLuZfZlT+78hKQui0yU7mgHS0CzytrFAkYKBz214j8IITxHBhrz7xxEFA06uRt/Yb8+MULLNH4zNGrGadWQoHFUQwOlwd4MIGB6S9Fxq9MacuX+02jBjK+CKndFFsF1MUWyLU4oWDKSUU51cgO5IB5VIgDCYmoPhZh4EwCz2d0ixFMi1T1F/ffM8qLzM3OxelOIr2RhSZjoAykE/5WBmXFFUmaN9lOLMyhG3lQb285CsMuItoRKA6ODu9IGx0nn8xJ16kPBPum3uJzliT6GlIKuJdd4uOY1nGUJLqbUiTNTqfEBMGivxfRxG1XSaWRoy4plDjujTruF/CdVn8mHj8FPWwDLznVZEzPK0BFLmJTIJ9lU24W9pbZKN30FX6wHkp/CeiXQ5wF+l9X/hq/71Yf3j5SLsGZfZlTT+L8pohe9bMlChtIB7NBSLPx/Xf+u6CBQ0FB1Dx9YB6i/wBnzHygAyPsncd3ceI8DBAmCxGU5G8jIzSZYBrSUaDB5Ci+Ipyoy0ZfbOxA12Uf7TSMmUxOzyp3SiwBw8gsUrYM8JKNJipW2+DREwD15ATUwA9NhxlIXOysY9I3ptod/EGRpMikbrYnTM6LU1HJtR5NwmeQ1zGoovRrjsnK33W/I8Zmi2K4rZ7od0WKB0sQRoff5xQsZRgdxsZKKT1ECjxAO8eY0MzLHGRVJo8uZfha/cdDOEsLXQ2phk2hwdbTi7XVGrCVMJRqjhFlKnGdGhvWbU2jLiimr7GZTum1lMuBb9Ad5/ymfRn0PNDqVnTA/wDCv/qr/dCIzK7OPZ/i/KUhb0mN1gg9TOnrIaJD9e0gOcIBKmdB4flAJnj5QBcH2MAJXGh8PygC+KPZB42Bv36fMwC1wjXUXmTYVTKAgMyBWsNZojM/teiuuk0jBnqqiUoJkEgE8bSFr2kZSrIkNJkbQU5aATWERjGHcg6GUhcrALnYuIbMFzG3L5cpGD6N0VxTv2XbMvI6zDRsZ2rh1BNhMGik4ykHMI5Jsd0jCYeoshsGpmjIQa6HUd8jSfUJiOKGVjl0njyRS6HVDuAxDG1zOaNFg6g7xNI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9" descr="data:image/jpeg;base64,/9j/4AAQSkZJRgABAQAAAQABAAD/2wCEAAkGBxQTEhUUEhMWFBQUFBcVFxcVFRYUFxUUFBUWFhQUFRQYHCggGBolHBQUITEhJSksLi4uFx8zODMsNygtLisBCgoKDg0OGhAQGiwkHBwsLCwsLCwsLCwsLCwsLCwsLCwsLCwsLCwsLCwsLCwsLSwsLCwsLCwsLCwsLCwsLCwsLP/AABEIAKsBJgMBEQACEQEDEQH/xAAbAAACAwEBAQAAAAAAAAAAAAADBAIFBgEAB//EAEUQAAIBAgMECAIHBgQEBwAAAAECAAMRBBIhBTFBUQYTImFxgZGhMtEHI0JSscHwFGKCkqKyFXJz4SQzQ6NTVIOTwtLx/8QAGwEBAQEBAQEBAQAAAAAAAAAAAAECAwQFBgf/xAA7EQACAgECBQAIAwYEBwAAAAAAAQIRAwQhBRIxQVETFiJTYaKx0hQycUKBkaHR8AYVI8EkUmJygpLh/9oADAMBAAIRAxEAPwDbrBkIogE8stkokBAokBIWiVpbIzgWUElgUEEhQimKKdLQCStFCwokKcNWAIYrbCI6U2YBnNhvsLg2ubWFzYa85drG40xPGUhAPaARL3gBqac4IEFMcoB4pABPR5QBatT7oIxd075qzNAhWtxiiWFXE+ElFsYFWQ0eLCARcDhBGgHVEy2SjzUO+LHKB6oiWyUeZTIU91UCiDUuYiyUAegOUtihZ8NNWZ5S2VZwO9BVWLAQCLKSCwSiQEFO5ZQeyy2Q9aUhICAdgHLGATuBv0kKcNW/hIUjcyoGB6TbSIxvVrYrnQWte7EKN/tAPpnVjhICDURLYBnD98Eoj1RlFHLkQDwqwQ4a8A4TfdPLqtZg0sVLNKk/76Lc1GDlsgT4c8p4fWHh3vPll9pr8Pk8AGwJ5e4l9YeHe9+WX2k/DT8AjgH4D3EesPDve/LL7TP4bJ4+hJcJU/RHzj1h4b7z5ZfaFp8vj6Exh3+77j5yesHDve/LL7TXoMvj6HRRqD7PuPnHrBw73nyy+0egy+PoSNOpy9x849YOHe8+WX2j0GXx9CPU1Pu+4+cesHDve/LL7R6DJ4+hw4d/u+4+cesHDve/LL7R+HyeAVXCVOC+6/OPWHh3vfll9o/D5PH0PU8LUH2fdfnHrBw73vyy+0n4fJ4+gTqKn3fdfnJ6wcO978svtL6DJ4+hB8I/BfdfnL6wcO978svtH4fJ4+gA4Gr93+pfnL6w8O978svtJ+HyePoOLTn0wFVILQQJBaPZIJR3LKKPWlIdgHQIB0iUhy0pCvxu0wvZTtN7DxkKZHGY6qtQsKjX466fynSVIje4bC9K2U2qLmHNND/KdD6wSzSbL29RqfC4vvKnstpv7J18xIasxGyqP7RtJCdQKjVT/Bdh/VlEIp9UzyAiakAgcRAInEyksG1a8oBFoIeSnmM+bxLieLQ4+aW8n0j5/ovj/A3jxubKLpp0oXBIKdIBsTUByKfhRR8VeryQe50HEj8dpdPm4tnefUP2F1/2jH+/i9z6OLFzSWPH18+F3bMjsfpftGqQMyuahC0lFJULAi+c3vbMAxF9yg1G0Cq/1M/CdBjTk1Sj1fM3+793f41Fb248ck6m1jdrs66n0/AU6i01FZw9S3aZVyrmOpCrwUbhfXTWfkNRLHLI3ijUeyu3+/4naN1uYb6VunL4AUqWGK9fUOdswDBKQuB2TxZt3+Rp97gPCIavmyZl7C2Xa3/8X1OObK47IzG0un20kFCihV8U1Prq/wBUtqS1LGlTYGwTKlnYtu6yxOk+vi4LoJOeRx9hOo7veur6729kl4+JzeWey7je0vpd6mglOnlxOLyfW1LZKC1De6qF1qZTpcWBte5nnx/4ajkzOcvYx3tHrJry76X/ABXhFedpV3FOiH0hYrEu37TjKdCnTRqjZcNncoguxBClVHC51uQADed9bwXS4YJ4sPNJul7TS3/fb/d2vdGY5ZN7s2g+lLZf/mT/AOzW/wDpPhP/AA7rm/yL/wBkd/TwGn+kLACitc1XFF3amr9RWyl1AJW+TfY+djyNua4DrHN40lzJXXMrp9y+mjVjydLsGcL+19eooXIztdSWUkFQhGYtputc755nwrVLP+H5Pb/lT730ovpI1diWL+kLAUlRqlV0FVcyZqNYFlGmcLkvlPA2sbG26emHAdZNtRSfLs/aWz8fqR5oog/0jYALnNWoEsDmOGxAWx3HN1dtbiVcA1jfKkr/AO5E9NEe2f0ywVahVxFOuGpUBeqSrqU0uOyygm/CwNzoJ5svCdViywxTh7U+m6d/38TSyxavwIYf6SNn1L9XVqPbflw+Ia3jZJ6ZcA1sfzJL/wAkZWaJc7F29RxWbqS5yWzZ6VWl8V7W6xRfcd08Wq0GXTJekrfw0/objNS6DdBbgHun9Ss8NBgkFokFgUeywKPZZbJRwrBGiOWaMnQIB0mwudBKQqMfjWbROyvE8T4chJZSoqdkSoGdxVS5Jm6OViDLeSgM4PAnMCVIA7Wo003Wv32mX0NInsvGPQqmrTtcgr2hcFSQSNCDwEtFbNhgOliNpUUoeY7a+2o9IJZbJi1cXVgRzBvBQbVIBHrRAIGtAs8a0EsS6S0MVicP1ODenRLaVGdnDZOK08im2bUFr3A8bj8TqsEdDrHqNZzZE/ytJVfiVtU12VU+vwPbjlzxSj+9HyTpdsPFbONOpXp0q1F3XOyNVYPlNxRqNU7Sgi9uB79RPtaDXabXKUcTaklsmkmr7qtv77HbNqJRhyRiop9avf4Nts1fQLb1FKvWMQy1lyis2jUmBGcONyhmKZ7fCcm+mUKfM4vo8uXFyR2cd+Xs/Ffpvy+Vf7V358UknbNl0zbaGSmNmhM5Yl2qFLBQNFCtvuTe/DL3z89w1aFSk9Y3XZK/47HfJz/smAwX0c46vimxe0mSqy9vqgwJrMg+rpEgBKdO4APdw1vP0WTjujxYVg0trtdP2U+r8t/79zgsU27kH6HfR/ijj6mJ2hkZWFQuquHFV6mhpuo+xZibdyiZ4jxrBHSrDprT2q01SXdN9y48TcrkVfSb6I6y18+AKPSY5glRlBpkH4Tm0deV/A33n0aL/EWOWKtSmpLbZOn8duj+H8PhmeF37JvNj9GqYwr9ds3DJiMmVqaFOrrMtmQZr9lS6qbHcRxtPiajXz/ER9Hnk8d3bTtLv2327o6qC5d1uZHoP9F1RcS1XaFOkaYVstMMrKztpqo0CqLm3O3KfU4nx+EsHJpW+bzVUv3+Tnjwu/aNr0y6Nips18JhKFPUr1aXFNaZz5jUB5/F45uV58ThuvcNatRqJvo7dW3tVf34O2SHs8sUZ36OPo16i9TH01eor3pJm6xE0F6mXcWJAGu7IJ9Li/HvS1DSyaTXtOqf6ea/qc8eGt5FXtnoBjsftLr8Uqph2qAG1QMyUE3IAD8RA4cWJnq0/GdFo9J6LC25JeHvJ9/4/wAjLxTlK2e6WfRztAuUwuJqVsIbEUq2Ie1MKQVplWNmUWFj3d1zNDx3RcvPmgo5O7Uevxtb79xLFLougxtrofjHwFPC4bBUcNmfPictYFarJ/y8rMxYre5s24gWvvmcHFdJHVSz5crltUfZ/Kn16JK/ig8cuWkit2J0B2hh0IGGRmJ1dcbUokgfCCKbAG2vrPRqONaLK1/qNJduS/qiLFNdj6x0a2caGHRGvnIzODUerZ2AzAO5JIG7yn5HiGpWfO5R/Ktlslt+iPVCNIa2M+amp7p/T4u0eeUaZYinKZol1cFOGnAoiactmWiBWVGWjmWaM0DquFGstmSvrkvv3cBIWhaqkIhXY5NJpEl0KIYIs1uZm7OQ/Swap8I157zMgljcSxpkE6aeusncsfIrsithCuStcPcnMCRv3d0tMjmr3IY2lSpuAH7LfC+9SO8jVT5GUnMrPXZdQf4lNx/MJDSYzQ2q/Htfj6iC2WlMsQDuuL6wUOlM84AVVA4wKCU2sbics+DHnxvHkVxfUqbi7Qxi6VLEUmpVlDI4ysrbiO7lzB3gifhcvBNdo9Tz6VOSW6aq/wBGvr2f8j2rNCUfaM9gPo92fRv1auM1rjrXIuL2ax4i7DwZgbhiD7J5OOTrmx9PhH+v90n1SZn/AEV3NNgaSUaa00Y5VFlzMWIXguY6kDcL8AJ8rPwniOabySxbvrVL/c6Ry40qsJWqAqQrhSQQDa9jwNjvmcXBddGalLC2k91aV/C7K80Guohs3BCijqtUEtuOW2U2sNL3a3edwAn0tdpddq8sJy07qPVcy33v9Ff6eWc4ThFNcwqNjIGQ9aLUwq5cu9Vs1jrxcFj42nrcuIOE4/h3c23fMtm9tv0jsv0szeO17RBNjgKfrlLsVJOTRgrlzmGbUliNb7habcta5r/hpcsU6XMrVxUVT7JLtXV2Lh/zBqWzFD0z1ilaQ4rcs1yzEkkgEsb3AvwnHJDXzxZI+gknk/6lSWyS2puo7U3XegpY017XQBW2MhphRURTmZmIT4mN8unBVDNYd/Cd8UtfHM8ksEmqUYrmWyVX36yaVsjcKrmJ4nZqte1VQC6kix/5dNctNNeV2M54IazHTenk2otdY/mk7lLr32S8IrlB/tDGEw4Wq9TOuoyqAD2RoF1OoFgBYab55tTpNbl00MCwy2dydrfz3pu3dvfsWOSCbfMCTCL1dNHqIctQu5F7ve5I8yde6dZYNYs2TLiwyXNBRirjtVLz2S2+O5OeFJOSPYFFp1DUaqpvm0GYCzG438gFAHiZnWaTV5sCwwwSVVu+Xql+vfdt+aQjkgpW5FqNoU/vifE/yLiHun/L+p2/EY/JE7SpD/qLH+Q8Q90/5f1H4jH5IbA0uvf+M/oGOW5vLHay+CTseayQWBZ7LAsiUlBBqcqMsDVFpbJVidRJBQJkmjItWWCMr8auk0jnLoI0KGpP61mjmEYwGVW1UfKdDl3m3fovraTuVJ0ZKqVzasVvwI113dx87TVnNxbexdYHCYVharWqIeAYoCx45EAJPjFlUPI9/hrUinUA1lqX+s1Tq7DQNrYG+lzceEy2+x0hGO7d9AdetVRjnpMtrXIsQPEr2ZTKZd4DHCooNzficul/HdBpMsES/f5waGEUd0AncQCKVNdxgWE6w8oFni/hKQ4WgECYIcMA5mgWcLy0QgTABs5lMti9V24SqjLsSq12HCaSRltga2L075aI5CyVSTvsJqiBeuBkpls2mDXLU8RPhp1I/RTV4zQJPYfPZPLBmz2WBZwiUtkHEGrFqiwUWqLBGCYTRhidbfKjLEcQLzSObF2dVGpA3n0lJQIkHdf0tBKKza2IbKoQfFVt/AmhY6d59Jh32O0FH9rsjGbQrqK1Zja1JAOfbewH9x9J0OTI7NZamqE5l3WB0PO9ret4Mq11LfZHTinhS1Gujt2y3WIBuex1QnTW5sCd8ydE7RpsFtzBYkg06tMvyJ6up4WNmPlApDON2aGdGzEBb3Xg1+dtx74CtdAQSpTdRTUZNSWLEkW4WvL+hEkrs9W6QLcqinMpsbr3XIHM7oveh2uxyhtMsha1tbSiwuExJIJtxgWHzEwQ8EMAmKRgExQgHeplsEepiyHDRiwc6qAeNGCEGw0tigbYIGWzPKKVtmAyqRlwAf4QJedk5Cf+HW3RzF5TSuLEHvnwpunZ99bpot8JiVItex753x54Pa9zxZMck7GxPStzgdtKLImCg2g0herJZ0FqkpGAqSowxCuZpGGV1SVGGJYxuHgP/k3sJojOu+UX5C/pDMrqUz4u7KttyZR3km5I9TItjfU+e7bdlpuGFnqYhiw4gJew9T7SsiH+i91U6/GG00tZQLHne7GWKMZGUe1SGqvcfaI9NPyhlx/lRXvhxwPrrJR0LLZ23cXh/wDlVnA+6TnXwyvcDyihZqNm/SfUXTEUFccWpko38jXBPmJAanZnSXB4q2SoEqH7FQBH8BfRvImaI42PYqhV0CuAo3gjuO4wZj7J1K5VQCeHvNUZbJrjjzlozzB6e0O+OUcw1TxoMUXmGExAihzBBUEg5iQqxQs91kULPdaIoWeDiKFnc8ULPFxFCyJqCKFkS4ihYMtFCx7E1wd3Az4GeV9D78INdRnDXPC8865m9jnkqi3wvfPp6ZpfmPBkJ1XI3TrlyNP2TMYp9RZ8db4lPlrOX4pr80TssF9GR/b0O4+uk6LPCXRl9BNdhetiRLzIvIKPjBNpmXEBVxgm0c2hSpWBmkYaFnImjAjWte9txmkYYHFv2T39/n+UjCMNidt07/W0y2ViUKnW1yRx4XlCkB2hsjEM+ZsN1lFrNZaiZk00ZSDe9ja1iDykbVmlfcscPglpJbUWVQAwseLtfv7XD7s3E8+VbWYzEUTmN9CWJ17zwPGGjpGSrYhUwNQAMUOXfe2lvGSiqaewCKNBcNQzuBa+hO6/tBJOkDq4HU5T5HdFF5i92JtjF0eyKhKD7LnOvlfUeREEbRpam1GaxIsbDcbjnNIxIJSxjTSMDNPFtKQbp4gwSxyliW75RbHaOKMUWxla8gJit3yULZNanfFC2TVooWSMosiRAIMIIDIghAygs6dLQk7p+blG+p+oci02XV08p007PJqIlmrT1pnjaOMAZlxTKm0KV8MTuM5ywt9Gd4ZK6lPiq2Q2cWHPf6zzuXK6ke2EedeyQTEK3wkN4GenG01scskXHqgdRxxndHnkhata06o5Mq8TUtxInRHGTK6tjWG5prlObZX19rPuB85qjDZHaW0j1NzvK/jp85nuaXQxeEpdbXpodzOAfAnX2miG+xexywDKVa9jbVSM+tgdbb5zR1aMxtDHVBUFFW+1qKjgrdNSesO4aEb50ujk48yoGopV75malffrmUHW4DAXtOido8zTgy3wXQrD1UAONVW3AC50/mH4TL/QLK+5Cr9GFX/oYyi/IVLrf+IXkOkc0X1Fk+jvaNNsypTY2telVXXya0h0tNAKfQvHXObDVFtr8OYHzW4hui/AXrbPrU1s9N01t2kIF/EiLMjIJB3RZaGqDcO+WzND9Iy2Sh+iJbJQ/Spy2ZoZRZbFE1PfJYo75y2KCoD3RYoOqmLFMKFMWKZLKYIQZTABtflKSwTMYJZcNVuBPgzP08UMbHHZJ5G0YIbNmNT1osw87nk5TueUcp7rJpMlFFtyqLG88+VWe7T7GA2nmUlkv5G08qxtO0e95ItUxAdJa6fazdzb/WeqGSSPHkwwfQMnTBv+omnPd7ieqM7PFPHXRj1LbdKp9oqeTfOdk/B5pLygWKS4uLHwm1I4uKKWspvxmrObTEtsVzlA/X61MGq2K/Yyk1bjfaw8W7N/eH0CPoP+IrkLXHZFSoRxst1Qfh6TCRts+co5L1HJ+FLE2Da1D37jYHWbZmNVuF2dw9Z0R5Zmk2TVVDmYjdYfOaZxkaLC44HVW9DMnN2MjaVQfCxHjJSClLsaqvUZaKKW7RAzWO82ufeYPpxVRSKDC7Wo1CRTroxGmUMAT4A7/KUUSrYZW+JFPllPqJBQj/hNO4sNRfVgOI0HZGvjAoAuyrDVBzupuPbd5ymWgtLBryPrFkoN1NtxMtkaIm/OWyURNUxZDgxMEsNSxcosZp4qBYymJgthlxEEs6a0Esg1UTRLIGoIFnTUsBznxZRP0kJWy52S3YInXGqRxzO5WMCpIYOmpFAias0BDamH6xTb4rad/dEo2jUJ8rPmO2Kr03I1BB1BnlcXFnuUlJCDZK2/Rp3jFSPNOTiKVcM6HmOc7xi0eaU0yYoKd6kd66eonVI4NkhSdR9W+Ydx18xNI5vckmObc3uJTNFdtGoGbT5wiMY2ThSFLDfm/tHzIlbIiw2xWZaDgj4itMHuQAtbxMISMroEHZ1diQSp+EaaNfWWtyN0h7BL8p0R5ZFgHmjmxnDVSpBBtrKYZpdn41alVEXiwvf7o7TewnN9DWKNzSL/AKT4/q6FSod6UmI/zt8HuVmEfRPjWGpZmVR9ohfIkXPpIUtBt+vTqN1VVgmawUnOtgbCytpbThaAaCh0wZFQ1qYOcE/VnKQAbA5TcG+vEbpbJRdYDpLh6m6pkOlw4yWJvYZt3A8YFFlVsVuN9rhgd/jbf4ykaKhdsKftSGAi7QB4iUh04gd3kYsyyDVRylJQJqi948pbJROniAPtQQco4jvkKOU6sooKtSUyTvFggZqyUBqVbi/LTzny3E+9GRebEfst5fr3m4x2OeR7oMtaZotkjWihYJq3GWg2RqvlI5Hd8pqjFlF0l2MuIW40qAaH73cfnJKHMahkcT5hig1JyrAqwPHhMqNHSUlJDGH2wNzD9d87xZ5potqFZG3Dy+U6I4s8+zA2qGx7t4+ctGbK3Go6fGuYfeG8eMy0VMoMUwJJWC9R7ZuLK9neBroRxI9YuyctdNwu0NqqpArBrC5CAgMbneT9ke54TV7GGnZpeh2E2bjVKmgUqJbTral7a2IIbUb+G/yizMl5LnaHQPDqpanWNL/UIZe4XNj7xLKoLmk6RiOCWR8sFb+BltobAxFGxKZ6ZF1qU7uhHPMN3nOsJxmk0zjlxTg2pKmhEEjgZ0OBqOhdHNUd/uqFHix+QPrOczvgW9nvpMxtqKUxvqVP6KYv+JSc2exGF2WbMz/+GjN52ygf1SFFPD/9gD21LZ8o3IqoPBR8yYByppQUffqFvJBlAPmWMqBoOjT9VgsRVuRmbIovpoALgc71D/LBllWtXvmTLDU655ymRqnjWHGWyUMLtBuMWSiX7bFij37ZFkaJrjBLZmhqjjrcfeLIP0dod5lFjlPG98tjYOuL8IsA672CpyFz4meTlPrKRebEb6snv+fyloy3uRSru8JijdkjUihZBqsqRLCYaoHU0z4iaSMvyKCqQSp3j9XlBT9JdhLiUuLCoBoef7rfOKMqTR8qx+Hek5RwQQbG8lUbuz2C2gyG19OXym0cpI1eydohuOvvOiOZZYyorrZvUb4IUuI6OhwW18V/NePlMtFM7WoHDOc9qgtcFD6a8DFFsqkBqMWc7zqfyEDqXPRap1GLplTo11PmLj3Cyrc55fys3/SHE1alEZAWVXzNbXcp392s4ajHKSSR6uGZo45Ocn2KXZ20FGXNUdCNMyAnKuUEC6m4GYvpabjHlSSMZcnPNyfctMFizUD5qqVe0cvWdXmKraxJYBtbniJu2jhLHCXVFj0W2jSPWUxTKuGuSLhdLDiSd3fvaatskMShdGP+kHGZ8VkvcU0A/iftH2KSM6FJS7NFj991XyTtX9bCAc2at6qX3A5j4KC3p2YAGrVuSx4ksfPWAN7R7JVPuIoP+beT7ygutqN1WBw1Li/1h8+1r/OPSGZ7lCKshAyVoMsOteWiUGTEyAJ+0SANSqCCDtJb98GWg64YS2Sg9PC+Mtkoap0DzlM8rDBWlslMnh6mbMx7zOKR9OzR7Ja1C/Nj/SkUSxKhW0XwmaOiYXrIFkTUiiWQNaxBHCWiWHx3bUVF3j3HESmbAUa4IuIojKrpJsJMSnAVAOy3P91u6UlnyfaeAei5V1IIOoMFsBhtoMh1PnxHjKmRo0Gztt3sGmjJrdmYgFRlMgMd0nrCpVe3Fv7eyPwlAbYHRM4hS5LLTBCgqASSTYsb/ZGpPhMNlKQ02pYhVb4qdbKbc1Yg/hNRMT/Kz6V0b2moRw5t9YbX5ZV/3mpSV7mMEXybFodnYWvrkpsea2v/ADLrJSOliVboZRJBUuvcGDD+oEj1kotkejmy2o9aTxdlHgCLH0C+kLYHznauK62tUqX+N2I/y3svsBAPYo2WkvJM3nUN/wAhAJYI5VqtyTIP/UOvoAYBDCU8zqObD0Gp9gYAXIatUAb6jgD+JrfnKDRdMsFUNRSi5kSmFshDMup1KDUDdw4QzJlSdfCEGTVpTIRXkIEFSAdFWQBqdbvkFD9HEW4wRjdHaFt8WSiyw20VPGCUWdHEqeMAYRlMu4pCOBP1TnnZR/EdfaSj02aXDtbDJ3pUf2PzgtlRhqmg8BJRbGs8hbOFoJZHNFCzuGxFjY/oyksDWORr/ZO/u74INJUgWVu39ipiU1ADgaN+R7pUyM+Ubb2M9FirAiWgmVNJyh7uUFZotmbbKaj9eMpkFRPWVQNNeZsDYc+Z/OGU+jbOApK1J2HVdQSSoKgLqGIfjpysZgpgdvZWxlQgkL1rHMBcgLc3sd504yphpMsEfEuqvTqU3UKFAdDRayiw+EspPfpMNpvc1GLS2BHGVQxarhXJ4tScO3jZdfWFHwG990M0Ol/Vm3X1afJayEfiCJbmSkbfB4hq+GJDgtUVu0tiBcEK1hpyM2um5kxOL6EYgDsZH8CVP9QA94BXbV2TiA5ZqFQDuUsAAAPiW44QUWDAUlX7RcsRxFhlH5yWWg2DT42+6hA8W0H5wgyw6I4TPik5IC/oLD3YTRktNpXBqmpTZSzsyscwA4LrbLaw5wZZTY+uMouc3DtWOvc1z+MBFeqKeY8NZTJLqORB9oIQdSN4IkKQzQDvWTNAmtWChKeJPOQlDNPGc4JQ3Txw5kSWKHKW0WG5osjRco9qSDnmqH+EZR+M60dbNVj+zQUfdwzH1AmSmfwlTQfrlDQTHA0lFs6WgWczRRCFT9flKCbHMveN4590gYHDVrdngfhPdylaJY8lSQortbZiV0KsBfgYTojR8q6R7AegxuOzfQ/kZoFDmIgpY7HxP1ova50BIza8CBzvbXhANdg9phVPWEsrdmxAHZPh3XJvymaLZlalUu7MAbsTu/eO78ZSGwwlkpInHUnxO/8ACcnud0qQw1FKtgxyMBYNa4I5MN/mJnoVqwFbZ1ZBf405r218x8xKpGXErqNCnfMtMKbkFqeaibgkHWllO+HmjF02VYZSVpFnhsZUXRMXWW3Byldf+4uY/wA00sifQw8bRY0dt4oHX9nrW5iph29Qag/Ca50TlYwdtK+mIwLn95DRxAHgLh/6bxafRk3QBqWzX3k0CeFRalA/9wASUxZYbK2RRw4qVaVQVLqAO0pFr7sy8zaLolDoxwbQowJ8CPnL6VdyODKLbeEQqRYa34W1m4yi+5hxaMX+z8jKSyJuN4gh5a/faAdJB3geI0/CQEGog7jbxkKCekw7/DWCkFeQBVeQBA8AIryUDZrqco4CnT82YEzsRM1vSZrJWH3cOB63+UiNNmWwFTd4/KKIWYMybs8DBLOZoFkm1EAElSxv5H8jKyWQxNPXTcTcHk3+8IjD4WvmGu8b4aNJjdNpkoHaeBWqhVgDcQgfJ+k3R5qDEgEoTv5dx+c2QoKT5WB5EH0MhSyxW0uyQGzZvUb7knmRYesgGNh1bAnmfYafOZkaiy7rYvd3SUasnTxw56yUXmH8Hj2Q3ViD3GSjVidEsot8W8kg2uSbk2Peec8mXA5Sckz1Ys6jFRroN0cFUq/AouObJc24AX13xhxOErYz5oyjSMx0lbFU6q5FqoFXXKDqxJ4eQntjR4ZNl10Yx9Q0g1ckuSd4CkKDYDLYcib24zMkai/JpsNi+R04i+h8VMxRrYlVwOHc9ujTY21PVqpP8QsZpc3ky0iNPZtNNaRqU/8ATqtb0e8GaLDCYEVBZ3ZtNLqoI81GvpOcnXQ0viVuP6KHehvNRzNdTDgmZ/F7JqJvBnaOaLObxtFVWocx6TrszAu1HkfykoHlzDeP14yFJO3lIUg2vI+8AEdJBR0VIBMVJAfQej6Z3p/vVr+S7p2ZEaLpa/YxXciL+vWRdCyMps5/7j+AglluGkKdzQWzhMEs6rQLIVOfkYB1DmBU8Pw4H9coAAsQcw+JdGHMcDALCjVDAETJpMapPIUBtDArUUggEEagxYZ8x6UdFWpEvTF0917jNrchknQiRop6m5HwkjwMgDHG1OLX8ZQeXHsOH5QBmltxhz/GSkVNjtHpCOP5ycqLzFjhtuJwcDx0mXE2pIvMN0hzCzFag5PZvQ7xMOJVIepHB1bXDU20+E5lv4HdJuBn/AgQWo1M9hqBo3mvKLFCRp1VOuYcOc1aM0xzCVGPf4SmTR4S2XUan9b5GkyjAblr7f7Tm8fgtnHKNow9ROTVdTSYpidg0nUhbAmZuSdpnRSVVRmsb0PcHs6zutQ11OHoU3sU+I2O9M2IM6wzRkYlicWK1MNzH5TpaMC74FTu0PpIUWrYFxuIPj85LKKVEI+IEfh6yohEdxvAPqnQun9ZRH3RedWYiN9Lan1OLP76r6ZZF2LLuZfZlT+78hKQui0yU7mgHS0CzytrFAkYKBz214j8IITxHBhrz7xxEFA06uRt/Yb8+MULLNH4zNGrGadWQoHFUQwOlwd4MIGB6S9Fxq9MacuX+02jBjK+CKndFFsF1MUWyLU4oWDKSUU51cgO5IB5VIgDCYmoPhZh4EwCz2d0ixFMi1T1F/ffM8qLzM3OxelOIr2RhSZjoAykE/5WBmXFFUmaN9lOLMyhG3lQb285CsMuItoRKA6ODu9IGx0nn8xJ16kPBPum3uJzliT6GlIKuJdd4uOY1nGUJLqbUiTNTqfEBMGivxfRxG1XSaWRoy4plDjujTruF/CdVn8mHj8FPWwDLznVZEzPK0BFLmJTIJ9lU24W9pbZKN30FX6wHkp/CeiXQ5wF+l9X/hq/71Yf3j5SLsGZfZlTT+L8pohe9bMlChtIB7NBSLPx/Xf+u6CBQ0FB1Dx9YB6i/wBnzHygAyPsncd3ceI8DBAmCxGU5G8jIzSZYBrSUaDB5Ci+Ipyoy0ZfbOxA12Uf7TSMmUxOzyp3SiwBw8gsUrYM8JKNJipW2+DREwD15ATUwA9NhxlIXOysY9I3ptod/EGRpMikbrYnTM6LU1HJtR5NwmeQ1zGoovRrjsnK33W/I8Zmi2K4rZ7od0WKB0sQRoff5xQsZRgdxsZKKT1ECjxAO8eY0MzLHGRVJo8uZfha/cdDOEsLXQ2phk2hwdbTi7XVGrCVMJRqjhFlKnGdGhvWbU2jLiimr7GZTum1lMuBb9Ad5/ymfRn0PNDqVnTA/wDCv/qr/dCIzK7OPZ/i/KUhb0mN1gg9TOnrIaJD9e0gOcIBKmdB4flAJnj5QBcH2MAJXGh8PygC+KPZB42Bv36fMwC1wjXUXmTYVTKAgMyBWsNZojM/teiuuk0jBnqqiUoJkEgE8bSFr2kZSrIkNJkbQU5aATWERjGHcg6GUhcrALnYuIbMFzG3L5cpGD6N0VxTv2XbMvI6zDRsZ2rh1BNhMGik4ykHMI5Jsd0jCYeoshsGpmjIQa6HUd8jSfUJiOKGVjl0njyRS6HVDuAxDG1zOaNFg6g7xNI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21" descr="Resultado de imagen para jk tires JETK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7626" y="25350"/>
            <a:ext cx="4610878" cy="289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8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-993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i="1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JET-TRAK</a:t>
            </a:r>
            <a:endParaRPr lang="es-EC" sz="4800" i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500872"/>
              </p:ext>
            </p:extLst>
          </p:nvPr>
        </p:nvGraphicFramePr>
        <p:xfrm>
          <a:off x="177015" y="1844824"/>
          <a:ext cx="8928991" cy="22322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2899"/>
                <a:gridCol w="1867062"/>
                <a:gridCol w="725768"/>
                <a:gridCol w="798345"/>
                <a:gridCol w="435461"/>
                <a:gridCol w="870922"/>
                <a:gridCol w="870922"/>
                <a:gridCol w="943499"/>
                <a:gridCol w="798345"/>
                <a:gridCol w="725768"/>
              </a:tblGrid>
              <a:tr h="993053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CÓDIGO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DESCRIPCIÓN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SIZE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Velocidad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Máxima Km/h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Rim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(IN)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Diámetro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exterior Máx.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Ancho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Sección Max.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Profundidad(mm)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Simple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Dual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19597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750-16TRAK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LL JK</a:t>
                      </a:r>
                      <a:r>
                        <a:rPr lang="es-EC" sz="1100" baseline="0" dirty="0" smtClean="0">
                          <a:latin typeface="+mn-lt"/>
                        </a:rPr>
                        <a:t> 7.50-16 16PR JETTRAK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7.50-16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110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6.0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841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230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17.3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1.580 Kgs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1.400 Kgs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619597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825-16TRAK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SET JK 8.25-16 18 PR JETTRAK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8.25-16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100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6.5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862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237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17.8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1.850 Kgs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1.750 Kgs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93438" y="2459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 M I O N  P E Q U E Ñ O</a:t>
            </a:r>
            <a:endParaRPr lang="es-EC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www.webdesigncuba.com/uplgroup.com/var/ezwebin_site/storage/images/miscellaneous/jk-tyre/jet-trak2/2138-1-esl-ES/Jet-Tra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88" b="94093" l="58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54" t="24533" b="6080"/>
          <a:stretch/>
        </p:blipFill>
        <p:spPr bwMode="auto">
          <a:xfrm>
            <a:off x="3707904" y="4077072"/>
            <a:ext cx="1800200" cy="27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3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-993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i="1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JET-MIL</a:t>
            </a:r>
            <a:endParaRPr lang="es-EC" sz="4800" i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347864" y="1859339"/>
            <a:ext cx="532859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i="1" dirty="0"/>
              <a:t>Características Más </a:t>
            </a:r>
            <a:r>
              <a:rPr lang="es-ES" sz="1400" b="1" i="1" dirty="0" smtClean="0"/>
              <a:t>Destacadas</a:t>
            </a:r>
            <a:endParaRPr lang="es-ES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Goma </a:t>
            </a:r>
            <a:r>
              <a:rPr lang="es-ES" sz="1400" dirty="0"/>
              <a:t>extra en la región de la banda de </a:t>
            </a:r>
            <a:r>
              <a:rPr lang="es-ES" sz="1400" dirty="0" smtClean="0"/>
              <a:t>rodadura.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Más </a:t>
            </a:r>
            <a:r>
              <a:rPr lang="es-ES" sz="1400" dirty="0"/>
              <a:t>grande y más amplio de los </a:t>
            </a:r>
            <a:r>
              <a:rPr lang="es-ES" sz="1400" dirty="0" smtClean="0"/>
              <a:t>neumáticos.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Ordenador </a:t>
            </a:r>
            <a:r>
              <a:rPr lang="es-ES" sz="1400" dirty="0"/>
              <a:t>optimizado presión </a:t>
            </a:r>
            <a:r>
              <a:rPr lang="es-ES" sz="1400" dirty="0" smtClean="0"/>
              <a:t>huella distribución.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Carcasa </a:t>
            </a:r>
            <a:r>
              <a:rPr lang="es-ES" sz="1400" dirty="0"/>
              <a:t>fuerte</a:t>
            </a:r>
            <a:br>
              <a:rPr lang="es-ES" sz="1400" dirty="0"/>
            </a:br>
            <a:endParaRPr lang="es-ES" sz="1400" dirty="0" smtClean="0"/>
          </a:p>
          <a:p>
            <a:pPr>
              <a:lnSpc>
                <a:spcPct val="150000"/>
              </a:lnSpc>
            </a:pPr>
            <a:r>
              <a:rPr lang="es-ES" sz="1400" b="1" i="1" dirty="0"/>
              <a:t>Beneficios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Muy </a:t>
            </a:r>
            <a:r>
              <a:rPr lang="es-ES" sz="1400" dirty="0"/>
              <a:t>alto </a:t>
            </a:r>
            <a:r>
              <a:rPr lang="es-ES" sz="1400" dirty="0" smtClean="0"/>
              <a:t>kilometraje.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D</a:t>
            </a:r>
            <a:r>
              <a:rPr lang="es-ES" sz="1400" dirty="0" smtClean="0"/>
              <a:t>esgaste suave.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83681"/>
              </p:ext>
            </p:extLst>
          </p:nvPr>
        </p:nvGraphicFramePr>
        <p:xfrm>
          <a:off x="107505" y="5566017"/>
          <a:ext cx="9000999" cy="11753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6103"/>
                <a:gridCol w="1823858"/>
                <a:gridCol w="725768"/>
                <a:gridCol w="798345"/>
                <a:gridCol w="435461"/>
                <a:gridCol w="870922"/>
                <a:gridCol w="870922"/>
                <a:gridCol w="943499"/>
                <a:gridCol w="798345"/>
                <a:gridCol w="79777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CÓDIGO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DESCRIPCIÓN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SIZE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Velocidad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Máxima Km/h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Rim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(IN)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Diámetro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exterior Máx.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Ancho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Sección Max.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Profundidad(mm)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Simple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Dual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580991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825-16JET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SET JK 825-16 16PR JM19 JETMIL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8.25-16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130/M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6.5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857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238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13.5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1.845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1.755 Kgs.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4" y="1556792"/>
            <a:ext cx="2563924" cy="385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93438" y="2459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 M I O N  P E Q U E Ñ O</a:t>
            </a:r>
            <a:endParaRPr lang="es-EC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9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-993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i="1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JET-RIB</a:t>
            </a:r>
            <a:endParaRPr lang="es-EC" sz="4800" i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76" b="4977"/>
          <a:stretch/>
        </p:blipFill>
        <p:spPr bwMode="auto">
          <a:xfrm>
            <a:off x="217955" y="1556793"/>
            <a:ext cx="255384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47864" y="1417707"/>
            <a:ext cx="532859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i="1" dirty="0"/>
              <a:t>Características Más </a:t>
            </a:r>
            <a:r>
              <a:rPr lang="es-ES" sz="1400" b="1" i="1" dirty="0" smtClean="0"/>
              <a:t>Destacadas</a:t>
            </a:r>
            <a:endParaRPr lang="es-ES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Piso profundo y extra ancho</a:t>
            </a:r>
            <a:r>
              <a:rPr lang="es-EC" sz="1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Doble compuesto de piso</a:t>
            </a:r>
            <a:r>
              <a:rPr lang="es-EC" sz="1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Casco de Nylon fuerte</a:t>
            </a:r>
            <a:r>
              <a:rPr lang="es-EC" sz="1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Piso con doble radio y costillas rectas</a:t>
            </a:r>
            <a:r>
              <a:rPr lang="es-EC" sz="1400" dirty="0" smtClean="0"/>
              <a:t>.</a:t>
            </a:r>
          </a:p>
          <a:p>
            <a:pPr>
              <a:lnSpc>
                <a:spcPct val="150000"/>
              </a:lnSpc>
            </a:pPr>
            <a:endParaRPr lang="es-ES" sz="1400" b="1" i="1" dirty="0" smtClean="0"/>
          </a:p>
          <a:p>
            <a:pPr>
              <a:lnSpc>
                <a:spcPct val="150000"/>
              </a:lnSpc>
            </a:pPr>
            <a:r>
              <a:rPr lang="es-ES" sz="1400" b="1" i="1" dirty="0" smtClean="0"/>
              <a:t>Beneficios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Kilometraje sobresaliente</a:t>
            </a:r>
            <a:r>
              <a:rPr lang="es-EC" sz="1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Rodamiento frío</a:t>
            </a:r>
            <a:r>
              <a:rPr lang="es-EC" sz="1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Alto renovado de casco</a:t>
            </a:r>
            <a:r>
              <a:rPr lang="es-EC" sz="1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Desgaste regular.</a:t>
            </a:r>
            <a:endParaRPr lang="es-ES" sz="1400" b="1" i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67231"/>
              </p:ext>
            </p:extLst>
          </p:nvPr>
        </p:nvGraphicFramePr>
        <p:xfrm>
          <a:off x="107505" y="5229200"/>
          <a:ext cx="8928991" cy="15121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2899"/>
                <a:gridCol w="1867062"/>
                <a:gridCol w="725768"/>
                <a:gridCol w="798345"/>
                <a:gridCol w="435461"/>
                <a:gridCol w="870922"/>
                <a:gridCol w="870922"/>
                <a:gridCol w="943499"/>
                <a:gridCol w="798345"/>
                <a:gridCol w="725768"/>
              </a:tblGrid>
              <a:tr h="681428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CÓDIGO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DESCRIPCIÓN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SIZE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Velocidad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Máxima Km/h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Rim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(IN)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Diámetro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exterior Máx.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Ancho</a:t>
                      </a:r>
                      <a:r>
                        <a:rPr lang="es-EC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Sección Max. 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Profundidad(mm)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Simple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Carga Max. Dual</a:t>
                      </a:r>
                      <a:endParaRPr lang="es-EC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830740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750-16JRIB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+mn-lt"/>
                        </a:rPr>
                        <a:t>SET JK 7.50-16 16PR JETRIB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7.50-16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130/M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6.0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830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223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12.4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1.580 Kgs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1.390</a:t>
                      </a:r>
                      <a:r>
                        <a:rPr lang="es-EC" sz="1100" baseline="0" dirty="0" smtClean="0">
                          <a:latin typeface="+mn-lt"/>
                        </a:rPr>
                        <a:t> Kgs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93438" y="2459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 M I O N  P E Q U E Ñ O</a:t>
            </a:r>
            <a:endParaRPr lang="es-EC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1665</Words>
  <Application>Microsoft Office PowerPoint</Application>
  <PresentationFormat>Presentación en pantalla (4:3)</PresentationFormat>
  <Paragraphs>483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Cedeno</dc:creator>
  <cp:lastModifiedBy>Estefania Cedeno</cp:lastModifiedBy>
  <cp:revision>77</cp:revision>
  <dcterms:created xsi:type="dcterms:W3CDTF">2015-07-29T19:55:14Z</dcterms:created>
  <dcterms:modified xsi:type="dcterms:W3CDTF">2016-12-12T16:54:51Z</dcterms:modified>
</cp:coreProperties>
</file>