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4845-2876-457C-AB10-D848B6F79347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3B7FE-77B7-4ABF-AE3F-9B6DBB06F17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156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3B7FE-77B7-4ABF-AE3F-9B6DBB06F179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718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3B7FE-77B7-4ABF-AE3F-9B6DBB06F179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718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771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857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620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259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406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76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23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605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24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130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131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FA3F-F8D7-4390-A4C1-90064E09D449}" type="datetimeFigureOut">
              <a:rPr lang="es-EC" smtClean="0"/>
              <a:t>07/11/2016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B81C-25B5-4BAE-A1D6-20EC541802D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854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rabentire.com/Raben/autotires/images/Brands/bf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89" b="5732"/>
          <a:stretch/>
        </p:blipFill>
        <p:spPr bwMode="auto">
          <a:xfrm>
            <a:off x="251520" y="2079172"/>
            <a:ext cx="8609376" cy="460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576430" y="225222"/>
            <a:ext cx="593784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A T Á L O G O</a:t>
            </a:r>
          </a:p>
          <a:p>
            <a:pPr algn="ctr"/>
            <a:r>
              <a:rPr lang="es-E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 t o m ó v i l</a:t>
            </a:r>
            <a:endParaRPr lang="es-E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6516216" y="6347588"/>
            <a:ext cx="2612583" cy="48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89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0"/>
            <a:ext cx="9144000" cy="78281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0" y="797362"/>
            <a:ext cx="9144000" cy="326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U T O M O V I L</a:t>
            </a:r>
            <a:endParaRPr lang="es-EC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4" name="Picture 6" descr="https://www.llantasweb.com.mx/media/marca/14/11/llantas-BFgoodrich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1" t="16261" r="3423" b="21075"/>
          <a:stretch/>
        </p:blipFill>
        <p:spPr bwMode="auto">
          <a:xfrm>
            <a:off x="539552" y="1210950"/>
            <a:ext cx="2808312" cy="48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 redondeado"/>
          <p:cNvSpPr/>
          <p:nvPr/>
        </p:nvSpPr>
        <p:spPr>
          <a:xfrm>
            <a:off x="683568" y="66397"/>
            <a:ext cx="2448272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- GRIP</a:t>
            </a:r>
            <a:r>
              <a:rPr lang="es-EC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04" y="1691641"/>
            <a:ext cx="2282261" cy="314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Rectángulo"/>
          <p:cNvSpPr/>
          <p:nvPr/>
        </p:nvSpPr>
        <p:spPr>
          <a:xfrm>
            <a:off x="3491880" y="1218935"/>
            <a:ext cx="55801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dirty="0" smtClean="0"/>
              <a:t>La </a:t>
            </a:r>
            <a:r>
              <a:rPr lang="es-EC" sz="1400" dirty="0"/>
              <a:t>llanta más deportiva en su categoría con un manejo excepcional en todo clima, gran agarre en recta o curva y excelente respuesta en situaciones de emergencia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Tracción </a:t>
            </a:r>
            <a:r>
              <a:rPr lang="es-EC" sz="1400" dirty="0"/>
              <a:t>mejorada, optimizada para una dirección específica del viaje, el mejor agarre en caminos secos y mojados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Diseño </a:t>
            </a:r>
            <a:r>
              <a:rPr lang="es-EC" sz="1400" dirty="0"/>
              <a:t>de piso </a:t>
            </a:r>
            <a:r>
              <a:rPr lang="es-EC" sz="1400" dirty="0" smtClean="0"/>
              <a:t>direccional.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Excelente </a:t>
            </a:r>
            <a:r>
              <a:rPr lang="es-EC" sz="1400" dirty="0"/>
              <a:t>agarre y respuesta al manejo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2 </a:t>
            </a:r>
            <a:r>
              <a:rPr lang="es-EC" sz="1400" dirty="0"/>
              <a:t>amplios canales circunferenciales, diseño de piso tipo Vortex y laminillas </a:t>
            </a:r>
            <a:r>
              <a:rPr lang="es-EC" sz="1400" dirty="0" smtClean="0"/>
              <a:t>g-Grip.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Tracción </a:t>
            </a:r>
            <a:r>
              <a:rPr lang="es-EC" sz="1400" dirty="0"/>
              <a:t>segura en </a:t>
            </a:r>
            <a:r>
              <a:rPr lang="es-EC" sz="1400" dirty="0" smtClean="0"/>
              <a:t>mojado.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Canales </a:t>
            </a:r>
            <a:r>
              <a:rPr lang="es-EC" sz="1400" dirty="0"/>
              <a:t>de sección </a:t>
            </a:r>
            <a:r>
              <a:rPr lang="es-EC" sz="1400" dirty="0" smtClean="0"/>
              <a:t>variable.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Curveo </a:t>
            </a:r>
            <a:r>
              <a:rPr lang="es-EC" sz="1400" dirty="0"/>
              <a:t>progresivo y </a:t>
            </a:r>
            <a:r>
              <a:rPr lang="es-EC" sz="1400" dirty="0" smtClean="0"/>
              <a:t>predecible.</a:t>
            </a:r>
            <a:endParaRPr lang="es-EC" sz="1400" dirty="0"/>
          </a:p>
        </p:txBody>
      </p:sp>
      <p:graphicFrame>
        <p:nvGraphicFramePr>
          <p:cNvPr id="17" name="1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13783"/>
              </p:ext>
            </p:extLst>
          </p:nvPr>
        </p:nvGraphicFramePr>
        <p:xfrm>
          <a:off x="179511" y="5139030"/>
          <a:ext cx="8784977" cy="1530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3"/>
                <a:gridCol w="2480849"/>
                <a:gridCol w="1094576"/>
                <a:gridCol w="1026165"/>
                <a:gridCol w="1026165"/>
                <a:gridCol w="957755"/>
                <a:gridCol w="1191354"/>
              </a:tblGrid>
              <a:tr h="405132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CÓDIGO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DESCRIPCIÓN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ANCHURA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SERIE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LLANTA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CARGA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VELOCIDAD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5771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175-65R14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 175-65R14 G-</a:t>
                      </a:r>
                      <a:r>
                        <a:rPr lang="es-EC" sz="1200" baseline="0" dirty="0" smtClean="0">
                          <a:latin typeface="+mn-lt"/>
                        </a:rPr>
                        <a:t>GRIP NEW PRF3GO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65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14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+mn-lt"/>
                        </a:rPr>
                        <a:t>82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T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5771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195-50R15G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BFGOOD. 195-50R15 82V G-GRIP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195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50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+mn-lt"/>
                        </a:rPr>
                        <a:t>82</a:t>
                      </a:r>
                      <a:endParaRPr lang="es-EC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V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5771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185-60HR14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 185-60R14 G-GRIP 82H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185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60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14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H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822860" y="4790722"/>
            <a:ext cx="1905396" cy="35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16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83568" y="66397"/>
            <a:ext cx="2448272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TOURING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95936" y="1796331"/>
            <a:ext cx="496855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400" dirty="0"/>
              <a:t>Una llanta que ofrece un manejo impresionante, gran tracción y una sensación de manejo preciso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b="1" dirty="0"/>
              <a:t>Gran kilometraje</a:t>
            </a:r>
            <a:r>
              <a:rPr lang="es-EC" sz="1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C" sz="1400" dirty="0" smtClean="0"/>
              <a:t>Avanzado </a:t>
            </a:r>
            <a:r>
              <a:rPr lang="es-EC" sz="1400" dirty="0"/>
              <a:t>compuesto para un desempeño excepcional.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b="1" dirty="0"/>
              <a:t>Excelente tracción en piso mojado</a:t>
            </a:r>
            <a:r>
              <a:rPr lang="es-EC" sz="1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C" sz="1400" dirty="0" smtClean="0"/>
              <a:t>Diseño </a:t>
            </a:r>
            <a:r>
              <a:rPr lang="es-EC" sz="1400" dirty="0"/>
              <a:t>único de piso para todo clima.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b="1" dirty="0"/>
              <a:t>Ayuda a evitar el </a:t>
            </a:r>
            <a:r>
              <a:rPr lang="es-EC" sz="1400" b="1" dirty="0" smtClean="0"/>
              <a:t>aquaplaneo.</a:t>
            </a:r>
          </a:p>
          <a:p>
            <a:pPr algn="just">
              <a:lnSpc>
                <a:spcPct val="150000"/>
              </a:lnSpc>
            </a:pPr>
            <a:r>
              <a:rPr lang="es-EC" sz="1400" dirty="0" smtClean="0"/>
              <a:t>Anchos </a:t>
            </a:r>
            <a:r>
              <a:rPr lang="es-EC" sz="1400" dirty="0"/>
              <a:t>y profundos canales circunferenciales que permiten la evacuación de agua</a:t>
            </a:r>
            <a:r>
              <a:rPr lang="es-EC" sz="1400" dirty="0" smtClean="0"/>
              <a:t>.</a:t>
            </a:r>
            <a:endParaRPr lang="es-EC" sz="14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68015"/>
              </p:ext>
            </p:extLst>
          </p:nvPr>
        </p:nvGraphicFramePr>
        <p:xfrm>
          <a:off x="179511" y="5229200"/>
          <a:ext cx="8784977" cy="14401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3"/>
                <a:gridCol w="2480849"/>
                <a:gridCol w="1094576"/>
                <a:gridCol w="1026165"/>
                <a:gridCol w="1026165"/>
                <a:gridCol w="957755"/>
                <a:gridCol w="1191354"/>
              </a:tblGrid>
              <a:tr h="561513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CÓDIGO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DESCRIPCIÓN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ANCHURA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SERIE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LLANTA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CARGA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VELOCIDAD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439324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175-70TR13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175-70R13 TOURING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13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 km/h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9324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255-65R16L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BFGOOD.255-65R16</a:t>
                      </a:r>
                      <a:r>
                        <a:rPr lang="es-EC" sz="1200" baseline="0" dirty="0" smtClean="0">
                          <a:latin typeface="+mn-lt"/>
                        </a:rPr>
                        <a:t> LT T/A TOUR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255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65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km/h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91" y="1700808"/>
            <a:ext cx="2403233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822860" y="4873616"/>
            <a:ext cx="1905396" cy="35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3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95053" y="188640"/>
            <a:ext cx="570060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e e p s</a:t>
            </a:r>
          </a:p>
          <a:p>
            <a:pPr algn="ctr"/>
            <a:r>
              <a:rPr lang="es-E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a m i o n e t a s</a:t>
            </a:r>
            <a:endParaRPr lang="es-E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ezqualo.com/RecursosPaginaWeb/images/portafolio/contenido/BFGoodrich/BFGoodrich_ICanFeelIt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675" y="2276872"/>
            <a:ext cx="5952660" cy="44644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6516216" y="6347588"/>
            <a:ext cx="2612583" cy="487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9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FGoodrich All-Terrain T-A K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b="6164"/>
          <a:stretch/>
        </p:blipFill>
        <p:spPr bwMode="auto">
          <a:xfrm>
            <a:off x="323528" y="1700808"/>
            <a:ext cx="332003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797362"/>
            <a:ext cx="9144000" cy="326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JEEPS/ CAMIONETA</a:t>
            </a:r>
            <a:endParaRPr lang="es-EC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83568" y="66397"/>
            <a:ext cx="4176464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ALL/TERRAIN KO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779912" y="1227231"/>
            <a:ext cx="525658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b="1" i="1" dirty="0" smtClean="0"/>
              <a:t>Tecnología </a:t>
            </a:r>
            <a:r>
              <a:rPr lang="es-EC" sz="1400" b="1" i="1" dirty="0" err="1" smtClean="0"/>
              <a:t>ShoulderLock</a:t>
            </a:r>
            <a:r>
              <a:rPr lang="es-EC" sz="1400" b="1" i="1" dirty="0" smtClean="0"/>
              <a:t> ™</a:t>
            </a:r>
            <a:r>
              <a:rPr lang="es-EC" sz="1400" dirty="0" smtClean="0"/>
              <a:t>: Maximiza el control de tracción y de dirección en profundidad la suciedad, el barro y la arena "salió al aire abajo"; proporciona apariencia más agresiva; reduce el ruido, y minimiza el hidroplaneo.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Excelente tracción y manejo dentro y fuera de la carretera; tracción mejorada, una mayor resistencia al desgaste de grava y la disminución de la retención de piedras todos entregados por diseño agresivo, alto vacío todo terreno de rodadura con elementos de rodadura entrelazados, laminillas innovadora y centro de la banda de rodadura se estabilizó.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b="1" i="1" dirty="0" err="1"/>
              <a:t>TriGard</a:t>
            </a:r>
            <a:r>
              <a:rPr lang="es-EC" sz="1400" b="1" i="1" dirty="0"/>
              <a:t>®</a:t>
            </a:r>
            <a:r>
              <a:rPr lang="es-EC" sz="1400" dirty="0" smtClean="0"/>
              <a:t> construcción de tres capas proporciona resistencia excepcional moretón bajo la banda de rodadura y en la pared lateral.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Respuesta precisa de dirección y control en las curvas, además de excelente moretón y resistencia a la perforación proporcionada por dos cinturones de acero de ancho completo de banda de rodadura-rigidez.</a:t>
            </a:r>
          </a:p>
        </p:txBody>
      </p:sp>
      <p:pic>
        <p:nvPicPr>
          <p:cNvPr id="7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644218" y="6331862"/>
            <a:ext cx="2638527" cy="4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5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797362"/>
            <a:ext cx="9144000" cy="326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JEEPS/ CAMIONETA</a:t>
            </a:r>
            <a:endParaRPr lang="es-EC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3568" y="66397"/>
            <a:ext cx="4176464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ALL/TERRAIN KO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36640"/>
              </p:ext>
            </p:extLst>
          </p:nvPr>
        </p:nvGraphicFramePr>
        <p:xfrm>
          <a:off x="179511" y="1916832"/>
          <a:ext cx="8784977" cy="4608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3"/>
                <a:gridCol w="2480849"/>
                <a:gridCol w="1094576"/>
                <a:gridCol w="1026165"/>
                <a:gridCol w="1026165"/>
                <a:gridCol w="957755"/>
                <a:gridCol w="1191354"/>
              </a:tblGrid>
              <a:tr h="634856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CÓDIGO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DESCRIPCIÓN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ANCHURA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SERIE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LLANTA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CARGA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VELOCIDAD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215-75R15A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215-75R15 A/T 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225-75R16A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225-75R16 A/T 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225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235-75R15A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235-75R15 A/T 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235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245-70R16A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245-70R16 ALLTERRA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245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265-70R16A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265-70R16 A/T 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265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265-75R16A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265-75R16</a:t>
                      </a:r>
                      <a:r>
                        <a:rPr lang="es-EC" sz="1200" baseline="0" dirty="0" smtClean="0">
                          <a:latin typeface="+mn-lt"/>
                        </a:rPr>
                        <a:t> MUD TERR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265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285-70R17A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 285-70R17 ALLTERRAIN 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285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17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6707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315-70R17A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315-70R17 AT/KO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315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70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17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6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797362"/>
            <a:ext cx="9144000" cy="326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JEEPS/ CAMIONETA</a:t>
            </a:r>
            <a:endParaRPr lang="es-EC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83568" y="66397"/>
            <a:ext cx="5040560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MUD/TERRAIN T/A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9" name="Picture 5" descr="http://www.bfgoodrich.es/var/plain_site/storage/images/es/gamas/gamme-4x4/bfgoodrich-mud-terrain-t-a-sup-km2-sup/2157-2-fre-FR/BFGoodrich-Mud-Terrain-T-A-sup-KM2-sup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6" t="4758" r="15325" b="2649"/>
          <a:stretch/>
        </p:blipFill>
        <p:spPr bwMode="auto">
          <a:xfrm>
            <a:off x="179512" y="1700808"/>
            <a:ext cx="362619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805702" y="1438046"/>
            <a:ext cx="490625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600" b="1" cap="all" dirty="0"/>
              <a:t>MUD TERRAIN </a:t>
            </a:r>
            <a:r>
              <a:rPr lang="es-EC" sz="1600" b="1" cap="all" dirty="0" smtClean="0"/>
              <a:t>T/A</a:t>
            </a:r>
          </a:p>
          <a:p>
            <a:pPr algn="just">
              <a:lnSpc>
                <a:spcPct val="150000"/>
              </a:lnSpc>
            </a:pPr>
            <a:endParaRPr lang="es-EC" sz="14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Con un diseño nacido para el barro, el </a:t>
            </a:r>
            <a:r>
              <a:rPr lang="es-EC" sz="1400" b="1" dirty="0" err="1" smtClean="0"/>
              <a:t>BFGoodrich</a:t>
            </a:r>
            <a:r>
              <a:rPr lang="es-EC" sz="1400" b="1" dirty="0" smtClean="0"/>
              <a:t> </a:t>
            </a:r>
            <a:r>
              <a:rPr lang="es-EC" sz="1400" b="1" dirty="0" err="1" smtClean="0"/>
              <a:t>Mud</a:t>
            </a:r>
            <a:r>
              <a:rPr lang="es-EC" sz="1400" b="1" dirty="0" smtClean="0"/>
              <a:t> </a:t>
            </a:r>
            <a:r>
              <a:rPr lang="es-EC" sz="1400" b="1" dirty="0" err="1" smtClean="0"/>
              <a:t>Terrain</a:t>
            </a:r>
            <a:r>
              <a:rPr lang="es-EC" sz="1400" b="1" dirty="0" smtClean="0"/>
              <a:t> T/A KM </a:t>
            </a:r>
            <a:r>
              <a:rPr lang="es-EC" sz="1400" dirty="0" smtClean="0"/>
              <a:t>es capaz de superar todos los obstáculos de una utilización off road.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Sus </a:t>
            </a:r>
            <a:r>
              <a:rPr lang="es-EC" sz="1400" dirty="0"/>
              <a:t>prestaciones y su look han sido mejorados, para ofrecer a los incondicionales del off road un neumático más resistente, con prestaciones fuera de lo común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El </a:t>
            </a:r>
            <a:r>
              <a:rPr lang="es-EC" sz="1400" dirty="0"/>
              <a:t>mayor espesor de goma en los flancos ayuda a la protección de la estructura en utilización off road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La </a:t>
            </a:r>
            <a:r>
              <a:rPr lang="es-EC" sz="1400" dirty="0"/>
              <a:t>posición de los tacos en los hombros garantiza un óptimo agarre lateral, también cuando se circula con baja presión</a:t>
            </a:r>
            <a:r>
              <a:rPr lang="es-EC" sz="14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1400" dirty="0" smtClean="0"/>
              <a:t>Un </a:t>
            </a:r>
            <a:r>
              <a:rPr lang="es-EC" sz="1400" dirty="0"/>
              <a:t>compuesto de goma resistente a los cortes y escamados de los flancos, permite afrontar las rocas más cortantes.</a:t>
            </a:r>
          </a:p>
        </p:txBody>
      </p:sp>
      <p:pic>
        <p:nvPicPr>
          <p:cNvPr id="7" name="Picture 2" descr="C:\Users\ecedeno\Pictures\LOGO CONAUT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58" b="36252"/>
          <a:stretch/>
        </p:blipFill>
        <p:spPr bwMode="auto">
          <a:xfrm>
            <a:off x="644218" y="6331862"/>
            <a:ext cx="2638527" cy="4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3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797362"/>
            <a:ext cx="9144000" cy="32686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C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JEEPS/ CAMIONETA</a:t>
            </a:r>
            <a:endParaRPr lang="es-EC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99676"/>
              </p:ext>
            </p:extLst>
          </p:nvPr>
        </p:nvGraphicFramePr>
        <p:xfrm>
          <a:off x="179511" y="1916832"/>
          <a:ext cx="8784977" cy="468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8113"/>
                <a:gridCol w="3024336"/>
                <a:gridCol w="864096"/>
                <a:gridCol w="1008112"/>
                <a:gridCol w="1008112"/>
                <a:gridCol w="936104"/>
                <a:gridCol w="936104"/>
              </a:tblGrid>
              <a:tr h="594690"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CÓDIGO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DESCRIPCIÓN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ANCHURA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SERIE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LLANTA NEUMÁTICO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CARGA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 smtClean="0">
                          <a:latin typeface="+mn-lt"/>
                        </a:rPr>
                        <a:t>INDICE DE VELOCIDAD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235-70R16M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235-70R16 MUDTERRAI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235-75R15M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235-75R15</a:t>
                      </a:r>
                      <a:r>
                        <a:rPr lang="es-EC" sz="1200" baseline="0" dirty="0" smtClean="0">
                          <a:latin typeface="+mn-lt"/>
                        </a:rPr>
                        <a:t> MUD TERR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265-75R16M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265-75R16 MUD TERR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285-70R17M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285-70R17 MUDTERRAI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285-75R16M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BFGOODRICH 285-75R16 MUD TERR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305-70R16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+mn-lt"/>
                        </a:rPr>
                        <a:t>BFGOODRICH 305-70R16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+mn-lt"/>
                        </a:rPr>
                        <a:t>MUDTERRAI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  <a:tr h="583690">
                <a:tc>
                  <a:txBody>
                    <a:bodyPr/>
                    <a:lstStyle/>
                    <a:p>
                      <a:pPr algn="l"/>
                      <a:r>
                        <a:rPr lang="es-EC" sz="1200" dirty="0" smtClean="0">
                          <a:latin typeface="+mn-lt"/>
                        </a:rPr>
                        <a:t>31.10.5R15</a:t>
                      </a:r>
                      <a:endParaRPr lang="es-EC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 smtClean="0">
                          <a:latin typeface="+mn-lt"/>
                        </a:rPr>
                        <a:t>BFGOODRICH 31X10.50R15 MUD 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683568" y="66397"/>
            <a:ext cx="5040560" cy="6480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s-EC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MUD/TERRAIN T/A</a:t>
            </a:r>
            <a:endParaRPr lang="es-EC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698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603</Words>
  <Application>Microsoft Office PowerPoint</Application>
  <PresentationFormat>Presentación en pantalla (4:3)</PresentationFormat>
  <Paragraphs>212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Cedeno</dc:creator>
  <cp:lastModifiedBy>Estefania Cedeno</cp:lastModifiedBy>
  <cp:revision>34</cp:revision>
  <dcterms:created xsi:type="dcterms:W3CDTF">2015-07-29T15:09:53Z</dcterms:created>
  <dcterms:modified xsi:type="dcterms:W3CDTF">2016-11-07T22:38:00Z</dcterms:modified>
</cp:coreProperties>
</file>